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257" r:id="rId3"/>
    <p:sldId id="259" r:id="rId4"/>
    <p:sldId id="595" r:id="rId5"/>
    <p:sldId id="385" r:id="rId6"/>
    <p:sldId id="386" r:id="rId7"/>
    <p:sldId id="387" r:id="rId8"/>
    <p:sldId id="388" r:id="rId9"/>
    <p:sldId id="389" r:id="rId10"/>
    <p:sldId id="390" r:id="rId11"/>
    <p:sldId id="391" r:id="rId12"/>
    <p:sldId id="392" r:id="rId13"/>
    <p:sldId id="393" r:id="rId14"/>
    <p:sldId id="395" r:id="rId15"/>
    <p:sldId id="396" r:id="rId16"/>
    <p:sldId id="610" r:id="rId17"/>
    <p:sldId id="611" r:id="rId18"/>
    <p:sldId id="397" r:id="rId19"/>
    <p:sldId id="398" r:id="rId20"/>
    <p:sldId id="399" r:id="rId21"/>
    <p:sldId id="400" r:id="rId22"/>
    <p:sldId id="401" r:id="rId23"/>
    <p:sldId id="402" r:id="rId24"/>
    <p:sldId id="403" r:id="rId25"/>
    <p:sldId id="597" r:id="rId26"/>
    <p:sldId id="598" r:id="rId27"/>
    <p:sldId id="423" r:id="rId28"/>
    <p:sldId id="599" r:id="rId29"/>
    <p:sldId id="600" r:id="rId30"/>
    <p:sldId id="601" r:id="rId31"/>
    <p:sldId id="612" r:id="rId32"/>
    <p:sldId id="613" r:id="rId33"/>
    <p:sldId id="404" r:id="rId34"/>
    <p:sldId id="405" r:id="rId35"/>
    <p:sldId id="406" r:id="rId36"/>
    <p:sldId id="407" r:id="rId37"/>
    <p:sldId id="490" r:id="rId38"/>
    <p:sldId id="408" r:id="rId39"/>
    <p:sldId id="602" r:id="rId40"/>
    <p:sldId id="437" r:id="rId41"/>
    <p:sldId id="614" r:id="rId42"/>
    <p:sldId id="615" r:id="rId43"/>
    <p:sldId id="603" r:id="rId44"/>
    <p:sldId id="604" r:id="rId45"/>
    <p:sldId id="409" r:id="rId46"/>
    <p:sldId id="605" r:id="rId47"/>
    <p:sldId id="606" r:id="rId48"/>
    <p:sldId id="607" r:id="rId49"/>
    <p:sldId id="608" r:id="rId50"/>
    <p:sldId id="609" r:id="rId51"/>
    <p:sldId id="616" r:id="rId52"/>
  </p:sldIdLst>
  <p:sldSz cx="9144000" cy="5143500" type="screen16x9"/>
  <p:notesSz cx="6858000" cy="9144000"/>
  <p:embeddedFontLst>
    <p:embeddedFont>
      <p:font typeface="ＭＳ Ｐゴシック" panose="020B0600070205080204" pitchFamily="34" charset="-128"/>
      <p:regular r:id="rId54"/>
    </p:embeddedFont>
    <p:embeddedFont>
      <p:font typeface="Tahoma" panose="020B0604030504040204" pitchFamily="34" charset="0"/>
      <p:regular r:id="rId55"/>
      <p:bold r:id="rId56"/>
    </p:embeddedFont>
    <p:embeddedFont>
      <p:font typeface="Times" panose="02020603050405020304" pitchFamily="18" charset="0"/>
      <p:regular r:id="rId57"/>
      <p:bold r:id="rId58"/>
      <p:italic r:id="rId59"/>
      <p:boldItalic r:id="rId60"/>
    </p:embeddedFont>
    <p:embeddedFont>
      <p:font typeface="Ubuntu" panose="020B0504030602030204" pitchFamily="34" charset="0"/>
      <p:regular r:id="rId61"/>
      <p:bold r:id="rId62"/>
      <p:italic r:id="rId63"/>
      <p:boldItalic r:id="rId64"/>
    </p:embeddedFont>
    <p:embeddedFont>
      <p:font typeface="Verdana" panose="020B0604030504040204"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4D"/>
    <a:srgbClr val="F2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992fc3c11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992fc3c1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11</a:t>
            </a:fld>
            <a:endParaRPr lang="en-US"/>
          </a:p>
        </p:txBody>
      </p:sp>
      <p:sp>
        <p:nvSpPr>
          <p:cNvPr id="76803" name="Rectangle 2"/>
          <p:cNvSpPr>
            <a:spLocks noGrp="1" noRot="1" noChangeAspect="1" noChangeArrowheads="1"/>
          </p:cNvSpPr>
          <p:nvPr>
            <p:ph type="sldImg"/>
          </p:nvPr>
        </p:nvSpPr>
        <p:spPr>
          <a:xfrm>
            <a:off x="381000" y="685800"/>
            <a:ext cx="6096000" cy="3429000"/>
          </a:xfrm>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12</a:t>
            </a:fld>
            <a:endParaRPr lang="en-US"/>
          </a:p>
        </p:txBody>
      </p:sp>
      <p:sp>
        <p:nvSpPr>
          <p:cNvPr id="76803" name="Rectangle 2"/>
          <p:cNvSpPr>
            <a:spLocks noGrp="1" noRot="1" noChangeAspect="1" noChangeArrowheads="1"/>
          </p:cNvSpPr>
          <p:nvPr>
            <p:ph type="sldImg"/>
          </p:nvPr>
        </p:nvSpPr>
        <p:spPr>
          <a:xfrm>
            <a:off x="381000" y="685800"/>
            <a:ext cx="6096000" cy="3429000"/>
          </a:xfrm>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13</a:t>
            </a:fld>
            <a:endParaRPr lang="en-US"/>
          </a:p>
        </p:txBody>
      </p:sp>
      <p:sp>
        <p:nvSpPr>
          <p:cNvPr id="78851" name="Rectangle 2"/>
          <p:cNvSpPr>
            <a:spLocks noGrp="1" noRot="1" noChangeAspect="1" noChangeArrowheads="1"/>
          </p:cNvSpPr>
          <p:nvPr>
            <p:ph type="sldImg"/>
          </p:nvPr>
        </p:nvSpPr>
        <p:spPr>
          <a:xfrm>
            <a:off x="381000" y="685800"/>
            <a:ext cx="6096000" cy="3429000"/>
          </a:xfrm>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14</a:t>
            </a:fld>
            <a:endParaRPr lang="en-US"/>
          </a:p>
        </p:txBody>
      </p:sp>
      <p:sp>
        <p:nvSpPr>
          <p:cNvPr id="78851" name="Rectangle 2"/>
          <p:cNvSpPr>
            <a:spLocks noGrp="1" noRot="1" noChangeAspect="1" noChangeArrowheads="1"/>
          </p:cNvSpPr>
          <p:nvPr>
            <p:ph type="sldImg"/>
          </p:nvPr>
        </p:nvSpPr>
        <p:spPr>
          <a:xfrm>
            <a:off x="381000" y="685800"/>
            <a:ext cx="6096000" cy="3429000"/>
          </a:xfrm>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15</a:t>
            </a:fld>
            <a:endParaRPr lang="en-US"/>
          </a:p>
        </p:txBody>
      </p:sp>
      <p:sp>
        <p:nvSpPr>
          <p:cNvPr id="78851" name="Rectangle 2"/>
          <p:cNvSpPr>
            <a:spLocks noGrp="1" noRot="1" noChangeAspect="1" noChangeArrowheads="1"/>
          </p:cNvSpPr>
          <p:nvPr>
            <p:ph type="sldImg"/>
          </p:nvPr>
        </p:nvSpPr>
        <p:spPr>
          <a:xfrm>
            <a:off x="381000" y="685800"/>
            <a:ext cx="6096000" cy="3429000"/>
          </a:xfrm>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72495-1288-458F-4E5D-A102D8977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7CF851-B1E9-D024-E9F9-35B175778E7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4A3CA15-F38F-D929-4527-1B2C88FE8360}"/>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B03CAF5F-C7A7-940D-D445-99EC831BF0E5}"/>
              </a:ext>
            </a:extLst>
          </p:cNvPr>
          <p:cNvSpPr>
            <a:spLocks noGrp="1"/>
          </p:cNvSpPr>
          <p:nvPr>
            <p:ph type="sldNum" sz="quarter" idx="10"/>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117486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E3126-2250-D0C9-A30F-FF20780D1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253B80-1010-5BC2-C9FF-27CAE3244AB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D0D3417-64AF-6DE2-A571-3374E8D6B6D0}"/>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4D526BC9-D463-03BD-784B-802BB0576BC6}"/>
              </a:ext>
            </a:extLst>
          </p:cNvPr>
          <p:cNvSpPr>
            <a:spLocks noGrp="1"/>
          </p:cNvSpPr>
          <p:nvPr>
            <p:ph type="sldNum" sz="quarter" idx="10"/>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410719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18</a:t>
            </a:fld>
            <a:endParaRPr lang="en-US"/>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19</a:t>
            </a:fld>
            <a:endParaRPr lang="en-US"/>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20</a:t>
            </a:fld>
            <a:endParaRPr lang="en-US"/>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9fc2d55ca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9fc2d55c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21</a:t>
            </a:fld>
            <a:endParaRPr lang="en-US"/>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22</a:t>
            </a:fld>
            <a:endParaRPr lang="en-US"/>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23</a:t>
            </a:fld>
            <a:endParaRPr lang="en-US"/>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24</a:t>
            </a:fld>
            <a:endParaRPr lang="en-US"/>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25</a:t>
            </a:fld>
            <a:endParaRPr lang="en-US"/>
          </a:p>
        </p:txBody>
      </p:sp>
      <p:sp>
        <p:nvSpPr>
          <p:cNvPr id="123907" name="Rectangle 2"/>
          <p:cNvSpPr>
            <a:spLocks noGrp="1" noRot="1" noChangeAspect="1" noChangeArrowheads="1"/>
          </p:cNvSpPr>
          <p:nvPr>
            <p:ph type="sldImg"/>
          </p:nvPr>
        </p:nvSpPr>
        <p:spPr>
          <a:xfrm>
            <a:off x="381000" y="685800"/>
            <a:ext cx="6096000" cy="3429000"/>
          </a:xfrm>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26</a:t>
            </a:fld>
            <a:endParaRPr lang="en-US"/>
          </a:p>
        </p:txBody>
      </p:sp>
      <p:sp>
        <p:nvSpPr>
          <p:cNvPr id="125955" name="Rectangle 2"/>
          <p:cNvSpPr>
            <a:spLocks noGrp="1" noRot="1" noChangeAspect="1" noChangeArrowheads="1"/>
          </p:cNvSpPr>
          <p:nvPr>
            <p:ph type="sldImg"/>
          </p:nvPr>
        </p:nvSpPr>
        <p:spPr>
          <a:xfrm>
            <a:off x="381000" y="685800"/>
            <a:ext cx="6096000" cy="3429000"/>
          </a:xfrm>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27</a:t>
            </a:fld>
            <a:endParaRPr lang="en-US"/>
          </a:p>
        </p:txBody>
      </p:sp>
      <p:sp>
        <p:nvSpPr>
          <p:cNvPr id="128003" name="Rectangle 2"/>
          <p:cNvSpPr>
            <a:spLocks noGrp="1" noRot="1" noChangeAspect="1" noChangeArrowheads="1"/>
          </p:cNvSpPr>
          <p:nvPr>
            <p:ph type="sldImg"/>
          </p:nvPr>
        </p:nvSpPr>
        <p:spPr>
          <a:xfrm>
            <a:off x="381000" y="685800"/>
            <a:ext cx="6096000" cy="3429000"/>
          </a:xfrm>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28</a:t>
            </a:fld>
            <a:endParaRPr lang="en-US"/>
          </a:p>
        </p:txBody>
      </p:sp>
      <p:sp>
        <p:nvSpPr>
          <p:cNvPr id="130051" name="Rectangle 2"/>
          <p:cNvSpPr>
            <a:spLocks noGrp="1" noRot="1" noChangeAspect="1" noChangeArrowheads="1"/>
          </p:cNvSpPr>
          <p:nvPr>
            <p:ph type="sldImg"/>
          </p:nvPr>
        </p:nvSpPr>
        <p:spPr>
          <a:xfrm>
            <a:off x="381000" y="685800"/>
            <a:ext cx="6096000" cy="3429000"/>
          </a:xfrm>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30</a:t>
            </a:fld>
            <a:endParaRPr lang="en-US"/>
          </a:p>
        </p:txBody>
      </p:sp>
      <p:sp>
        <p:nvSpPr>
          <p:cNvPr id="132099" name="Rectangle 2"/>
          <p:cNvSpPr>
            <a:spLocks noGrp="1" noRot="1" noChangeAspect="1" noChangeArrowheads="1" noTextEdit="1"/>
          </p:cNvSpPr>
          <p:nvPr>
            <p:ph type="sldImg"/>
          </p:nvPr>
        </p:nvSpPr>
        <p:spPr>
          <a:xfrm>
            <a:off x="381000" y="685800"/>
            <a:ext cx="6096000" cy="3429000"/>
          </a:xfrm>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32459-1AC5-2CB4-07EF-76262C9081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73B94A-C72D-D2E6-1DA5-640275C3F8F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968D88B-4A5A-CC52-3378-AF2F1B08D1E0}"/>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3BC03441-10E4-FD9C-368B-8E0FDBE537D5}"/>
              </a:ext>
            </a:extLst>
          </p:cNvPr>
          <p:cNvSpPr>
            <a:spLocks noGrp="1"/>
          </p:cNvSpPr>
          <p:nvPr>
            <p:ph type="sldNum" sz="quarter" idx="10"/>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1384484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92fc3c11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92fc3c11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02C5E-0134-CB53-F1CC-BFFBE041C8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E5CE1E-78B3-6136-11FB-1A27E501378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18BC432-D4CF-D77D-5028-15B245695981}"/>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969F9E8A-CD6E-85F9-3218-A510359B281C}"/>
              </a:ext>
            </a:extLst>
          </p:cNvPr>
          <p:cNvSpPr>
            <a:spLocks noGrp="1"/>
          </p:cNvSpPr>
          <p:nvPr>
            <p:ph type="sldNum" sz="quarter" idx="10"/>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200047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33</a:t>
            </a:fld>
            <a:endParaRPr lang="en-US"/>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34</a:t>
            </a:fld>
            <a:endParaRPr lang="en-US"/>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35</a:t>
            </a:fld>
            <a:endParaRPr lang="en-US"/>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36</a:t>
            </a:fld>
            <a:endParaRPr lang="en-US"/>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38</a:t>
            </a:fld>
            <a:endParaRPr lang="en-US"/>
          </a:p>
        </p:txBody>
      </p:sp>
      <p:sp>
        <p:nvSpPr>
          <p:cNvPr id="105475" name="Rectangle 2"/>
          <p:cNvSpPr>
            <a:spLocks noGrp="1" noRot="1" noChangeAspect="1" noChangeArrowheads="1"/>
          </p:cNvSpPr>
          <p:nvPr>
            <p:ph type="sldImg"/>
          </p:nvPr>
        </p:nvSpPr>
        <p:spPr>
          <a:xfrm>
            <a:off x="381000" y="685800"/>
            <a:ext cx="6096000" cy="3429000"/>
          </a:xfrm>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39</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68C54-B13F-75D1-875B-F134444B7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84CA0-3229-96B9-DE69-1770E0368BB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7758593-779D-DB4F-BBF4-E9514E5B0EC4}"/>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E7A39CCD-52D9-2A2F-957C-602EE3CEF79E}"/>
              </a:ext>
            </a:extLst>
          </p:cNvPr>
          <p:cNvSpPr>
            <a:spLocks noGrp="1"/>
          </p:cNvSpPr>
          <p:nvPr>
            <p:ph type="sldNum" sz="quarter" idx="10"/>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2960186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CC0AB-1A7C-C532-BEDA-70E651E215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82596B-7361-28EB-A3AE-DBABD9CF245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117FF4-4494-2A2F-3F14-CC898DF32A7B}"/>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0526D16F-EFA1-EEE0-C55F-C6EB6468DF62}"/>
              </a:ext>
            </a:extLst>
          </p:cNvPr>
          <p:cNvSpPr>
            <a:spLocks noGrp="1"/>
          </p:cNvSpPr>
          <p:nvPr>
            <p:ph type="sldNum" sz="quarter" idx="10"/>
          </p:nvPr>
        </p:nvSpPr>
        <p:spPr/>
        <p:txBody>
          <a:bodyPr/>
          <a:lstStyle/>
          <a:p>
            <a:fld id="{3EB9031F-EB71-7642-8F3C-6FDC1408CB92}" type="slidenum">
              <a:rPr lang="en-US" smtClean="0"/>
              <a:pPr/>
              <a:t>42</a:t>
            </a:fld>
            <a:endParaRPr lang="en-US"/>
          </a:p>
        </p:txBody>
      </p:sp>
    </p:spTree>
    <p:extLst>
      <p:ext uri="{BB962C8B-B14F-4D97-AF65-F5344CB8AC3E}">
        <p14:creationId xmlns:p14="http://schemas.microsoft.com/office/powerpoint/2010/main" val="40729599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43</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5E6CE-6A40-168B-CFC4-16E787EB23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3924D9-D557-ADA8-056F-35FFAD18835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D57E2E9-CCDD-591A-6714-59428ED798BA}"/>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76155603-2FC3-90CF-058C-AD22CED42EE2}"/>
              </a:ext>
            </a:extLst>
          </p:cNvPr>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2058446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44</a:t>
            </a:fld>
            <a:endParaRPr lang="en-US"/>
          </a:p>
        </p:txBody>
      </p:sp>
      <p:sp>
        <p:nvSpPr>
          <p:cNvPr id="111619" name="Rectangle 2"/>
          <p:cNvSpPr>
            <a:spLocks noGrp="1" noRot="1" noChangeAspect="1" noChangeArrowheads="1"/>
          </p:cNvSpPr>
          <p:nvPr>
            <p:ph type="sldImg"/>
          </p:nvPr>
        </p:nvSpPr>
        <p:spPr>
          <a:xfrm>
            <a:off x="381000" y="685800"/>
            <a:ext cx="6096000" cy="3429000"/>
          </a:xfrm>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45</a:t>
            </a:fld>
            <a:endParaRPr lang="en-US"/>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46</a:t>
            </a:fld>
            <a:endParaRPr lang="en-US" sz="1200">
              <a:latin typeface="Calibri" charset="0"/>
            </a:endParaRPr>
          </a:p>
        </p:txBody>
      </p:sp>
      <p:sp>
        <p:nvSpPr>
          <p:cNvPr id="73730"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47</a:t>
            </a:fld>
            <a:endParaRPr lang="en-US" sz="1200">
              <a:latin typeface="Calibri" charset="0"/>
            </a:endParaRPr>
          </a:p>
        </p:txBody>
      </p:sp>
      <p:sp>
        <p:nvSpPr>
          <p:cNvPr id="75778"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48</a:t>
            </a:fld>
            <a:endParaRPr lang="en-US" sz="1200">
              <a:latin typeface="Calibri" charset="0"/>
            </a:endParaRPr>
          </a:p>
        </p:txBody>
      </p:sp>
      <p:sp>
        <p:nvSpPr>
          <p:cNvPr id="77826"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49</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50</a:t>
            </a:fld>
            <a:endParaRPr lang="en-US"/>
          </a:p>
        </p:txBody>
      </p:sp>
      <p:sp>
        <p:nvSpPr>
          <p:cNvPr id="119811" name="Rectangle 2"/>
          <p:cNvSpPr>
            <a:spLocks noGrp="1" noRot="1" noChangeAspect="1" noChangeArrowheads="1"/>
          </p:cNvSpPr>
          <p:nvPr>
            <p:ph type="sldImg"/>
          </p:nvPr>
        </p:nvSpPr>
        <p:spPr>
          <a:xfrm>
            <a:off x="381000" y="685800"/>
            <a:ext cx="6096000" cy="3429000"/>
          </a:xfrm>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D08BD-0CBE-EF9D-A84C-273A962772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C2057D-2500-1A9B-98BD-21FAE8E0161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2912891-60A7-E9C9-996E-3DC53EF9A6DA}"/>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E8C450DD-9401-3D53-A358-8ABC31C4D653}"/>
              </a:ext>
            </a:extLst>
          </p:cNvPr>
          <p:cNvSpPr>
            <a:spLocks noGrp="1"/>
          </p:cNvSpPr>
          <p:nvPr>
            <p:ph type="sldNum" sz="quarter" idx="10"/>
          </p:nvPr>
        </p:nvSpPr>
        <p:spPr/>
        <p:txBody>
          <a:bodyPr/>
          <a:lstStyle/>
          <a:p>
            <a:fld id="{3EB9031F-EB71-7642-8F3C-6FDC1408CB92}" type="slidenum">
              <a:rPr lang="en-US" smtClean="0"/>
              <a:pPr/>
              <a:t>51</a:t>
            </a:fld>
            <a:endParaRPr lang="en-US"/>
          </a:p>
        </p:txBody>
      </p:sp>
    </p:spTree>
    <p:extLst>
      <p:ext uri="{BB962C8B-B14F-4D97-AF65-F5344CB8AC3E}">
        <p14:creationId xmlns:p14="http://schemas.microsoft.com/office/powerpoint/2010/main" val="39841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6</a:t>
            </a:fld>
            <a:endParaRPr lang="en-US"/>
          </a:p>
        </p:txBody>
      </p:sp>
      <p:sp>
        <p:nvSpPr>
          <p:cNvPr id="64515" name="Rectangle 2"/>
          <p:cNvSpPr>
            <a:spLocks noGrp="1" noRot="1" noChangeAspect="1" noChangeArrowheads="1"/>
          </p:cNvSpPr>
          <p:nvPr>
            <p:ph type="sldImg"/>
          </p:nvPr>
        </p:nvSpPr>
        <p:spPr>
          <a:xfrm>
            <a:off x="381000" y="685800"/>
            <a:ext cx="6096000" cy="3429000"/>
          </a:xfrm>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7</a:t>
            </a:fld>
            <a:endParaRPr lang="en-US"/>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8</a:t>
            </a:fld>
            <a:endParaRPr lang="en-US"/>
          </a:p>
        </p:txBody>
      </p:sp>
      <p:sp>
        <p:nvSpPr>
          <p:cNvPr id="68611" name="Rectangle 2"/>
          <p:cNvSpPr>
            <a:spLocks noGrp="1" noRot="1" noChangeAspect="1" noChangeArrowheads="1"/>
          </p:cNvSpPr>
          <p:nvPr>
            <p:ph type="sldImg"/>
          </p:nvPr>
        </p:nvSpPr>
        <p:spPr>
          <a:xfrm>
            <a:off x="381000" y="685800"/>
            <a:ext cx="6096000" cy="3429000"/>
          </a:xfrm>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9</a:t>
            </a:fld>
            <a:endParaRPr lang="en-US"/>
          </a:p>
        </p:txBody>
      </p:sp>
      <p:sp>
        <p:nvSpPr>
          <p:cNvPr id="70659" name="Rectangle 2"/>
          <p:cNvSpPr>
            <a:spLocks noGrp="1" noRot="1" noChangeAspect="1" noChangeArrowheads="1"/>
          </p:cNvSpPr>
          <p:nvPr>
            <p:ph type="sldImg"/>
          </p:nvPr>
        </p:nvSpPr>
        <p:spPr>
          <a:xfrm>
            <a:off x="381000" y="685800"/>
            <a:ext cx="6096000" cy="3429000"/>
          </a:xfrm>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10</a:t>
            </a:fld>
            <a:endParaRPr lang="en-US"/>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2/20/2024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‹N›</a:t>
            </a:fld>
            <a:endParaRPr lang="en-US"/>
          </a:p>
        </p:txBody>
      </p:sp>
    </p:spTree>
    <p:extLst>
      <p:ext uri="{BB962C8B-B14F-4D97-AF65-F5344CB8AC3E}">
        <p14:creationId xmlns:p14="http://schemas.microsoft.com/office/powerpoint/2010/main" val="224805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2/20/2024</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170776343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2F6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hyperlink" Target="https://kheafield.com/code/kenl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2.tiff"/></Relationships>
</file>

<file path=ppt/slides/_rels/slide28.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40.xml"/><Relationship Id="rId1" Type="http://schemas.openxmlformats.org/officeDocument/2006/relationships/slideLayout" Target="../slideLayouts/slideLayout11.xml"/><Relationship Id="rId6" Type="http://schemas.openxmlformats.org/officeDocument/2006/relationships/image" Target="../media/image26.emf"/><Relationship Id="rId5" Type="http://schemas.openxmlformats.org/officeDocument/2006/relationships/oleObject" Target="../embeddings/oleObject14.bin"/><Relationship Id="rId4" Type="http://schemas.openxmlformats.org/officeDocument/2006/relationships/image" Target="../media/image25.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047"/>
            <a:ext cx="9143998" cy="5145584"/>
          </a:xfrm>
          <a:prstGeom prst="rect">
            <a:avLst/>
          </a:prstGeom>
          <a:noFill/>
          <a:ln>
            <a:noFill/>
          </a:ln>
        </p:spPr>
      </p:pic>
      <p:sp>
        <p:nvSpPr>
          <p:cNvPr id="55" name="Google Shape;55;p13"/>
          <p:cNvSpPr txBox="1"/>
          <p:nvPr/>
        </p:nvSpPr>
        <p:spPr>
          <a:xfrm>
            <a:off x="457200" y="3150800"/>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dirty="0">
                <a:solidFill>
                  <a:srgbClr val="FF934C"/>
                </a:solidFill>
                <a:latin typeface="Ubuntu"/>
                <a:ea typeface="Ubuntu"/>
                <a:cs typeface="Ubuntu"/>
                <a:sym typeface="Ubuntu"/>
              </a:rPr>
              <a:t>8 weekend per diventare Machine Learning Specialist</a:t>
            </a:r>
            <a:endParaRPr b="1" dirty="0">
              <a:solidFill>
                <a:srgbClr val="FF934C"/>
              </a:solidFill>
              <a:latin typeface="Ubuntu"/>
              <a:ea typeface="Ubuntu"/>
              <a:cs typeface="Ubuntu"/>
              <a:sym typeface="Ubuntu"/>
            </a:endParaRPr>
          </a:p>
        </p:txBody>
      </p:sp>
      <p:sp>
        <p:nvSpPr>
          <p:cNvPr id="56" name="Google Shape;56;p13"/>
          <p:cNvSpPr txBox="1"/>
          <p:nvPr/>
        </p:nvSpPr>
        <p:spPr>
          <a:xfrm>
            <a:off x="457200" y="1982875"/>
            <a:ext cx="4544700" cy="4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900" b="1" dirty="0">
                <a:solidFill>
                  <a:srgbClr val="2E4153"/>
                </a:solidFill>
                <a:latin typeface="Ubuntu"/>
                <a:ea typeface="Ubuntu"/>
                <a:cs typeface="Ubuntu"/>
                <a:sym typeface="Ubuntu"/>
              </a:rPr>
              <a:t>Artificial Intelligence </a:t>
            </a:r>
            <a:endParaRPr sz="2900" b="1" dirty="0">
              <a:solidFill>
                <a:srgbClr val="2E4153"/>
              </a:solidFill>
              <a:latin typeface="Ubuntu"/>
              <a:ea typeface="Ubuntu"/>
              <a:cs typeface="Ubuntu"/>
              <a:sym typeface="Ubuntu"/>
            </a:endParaRPr>
          </a:p>
          <a:p>
            <a:pPr marL="0" lvl="0" indent="0" algn="l" rtl="0">
              <a:spcBef>
                <a:spcPts val="0"/>
              </a:spcBef>
              <a:spcAft>
                <a:spcPts val="0"/>
              </a:spcAft>
              <a:buNone/>
            </a:pPr>
            <a:r>
              <a:rPr lang="it" sz="2900" b="1" dirty="0">
                <a:solidFill>
                  <a:srgbClr val="2E4153"/>
                </a:solidFill>
                <a:latin typeface="Ubuntu"/>
                <a:ea typeface="Ubuntu"/>
                <a:cs typeface="Ubuntu"/>
                <a:sym typeface="Ubuntu"/>
              </a:rPr>
              <a:t>for developers</a:t>
            </a:r>
            <a:endParaRPr sz="2900" b="1" dirty="0">
              <a:solidFill>
                <a:srgbClr val="2E4153"/>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solidFill>
                  <a:srgbClr val="FF934D"/>
                </a:solidFill>
              </a:rPr>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name="Equation" r:id="rId3" imgW="2578100" imgH="850900" progId="Equation.3">
                  <p:embed/>
                </p:oleObj>
              </mc:Choice>
              <mc:Fallback>
                <p:oleObj name="Equation" r:id="rId3" imgW="2578100" imgH="850900" progId="Equation.3">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solidFill>
                  <a:srgbClr val="FF934D"/>
                </a:solidFill>
              </a:rPr>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name="Equation" r:id="rId3" imgW="3187700" imgH="419100" progId="Equation.3">
                  <p:embed/>
                </p:oleObj>
              </mc:Choice>
              <mc:Fallback>
                <p:oleObj name="Equation" r:id="rId3" imgW="3187700" imgH="419100" progId="Equation.3">
                  <p:embed/>
                  <p:pic>
                    <p:nvPicPr>
                      <p:cNvPr id="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name="Equation" r:id="rId5" imgW="3898900" imgH="419100" progId="Equation.3">
                  <p:embed/>
                </p:oleObj>
              </mc:Choice>
              <mc:Fallback>
                <p:oleObj name="Equation" r:id="rId5" imgW="3898900" imgH="419100" progId="Equation.3">
                  <p:embed/>
                  <p:pic>
                    <p:nvPicPr>
                      <p:cNvPr id="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solidFill>
                  <a:srgbClr val="FF934D"/>
                </a:solidFill>
              </a:rPr>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name="Equation" r:id="rId3" imgW="2336800" imgH="355600" progId="Equation.3">
                  <p:embed/>
                </p:oleObj>
              </mc:Choice>
              <mc:Fallback>
                <p:oleObj name="Equation" r:id="rId3" imgW="2336800" imgH="355600" progId="Equation.3">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name="Equation" r:id="rId5" imgW="2438400" imgH="177800" progId="Equation.3">
                  <p:embed/>
                </p:oleObj>
              </mc:Choice>
              <mc:Fallback>
                <p:oleObj name="Equation" r:id="rId5" imgW="2438400" imgH="177800" progId="Equation.3">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solidFill>
                  <a:srgbClr val="FF934D"/>
                </a:solidFill>
              </a:rPr>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name="Equation" r:id="rId4" imgW="1587500" imgH="355600" progId="Equation.3">
                  <p:embed/>
                </p:oleObj>
              </mc:Choice>
              <mc:Fallback>
                <p:oleObj name="Equation" r:id="rId4" imgW="1587500" imgH="355600" progId="Equation.3">
                  <p:embed/>
                  <p:pic>
                    <p:nvPicPr>
                      <p:cNvPr id="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normAutofit fontScale="90000"/>
          </a:bodyPr>
          <a:lstStyle/>
          <a:p>
            <a:pPr eaLnBrk="1" hangingPunct="1"/>
            <a:r>
              <a:rPr lang="en-US" dirty="0">
                <a:solidFill>
                  <a:srgbClr val="FF934D"/>
                </a:solidFill>
              </a:rPr>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nvGraphicFramePr>
        <p:xfrm>
          <a:off x="762000" y="1885950"/>
          <a:ext cx="6745288" cy="596900"/>
        </p:xfrm>
        <a:graphic>
          <a:graphicData uri="http://schemas.openxmlformats.org/presentationml/2006/ole">
            <mc:AlternateContent xmlns:mc="http://schemas.openxmlformats.org/markup-compatibility/2006">
              <mc:Choice xmlns:v="urn:schemas-microsoft-com:vml" Requires="v">
                <p:oleObj name="Equation" r:id="rId4" imgW="2019300" imgH="177800" progId="Equation.3">
                  <p:embed/>
                </p:oleObj>
              </mc:Choice>
              <mc:Fallback>
                <p:oleObj name="Equation" r:id="rId4" imgW="2019300" imgH="177800" progId="Equation.3">
                  <p:embed/>
                  <p:pic>
                    <p:nvPicPr>
                      <p:cNvPr id="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885950"/>
                        <a:ext cx="6745288" cy="5969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dirty="0">
                <a:solidFill>
                  <a:srgbClr val="FF934D"/>
                </a:solidFill>
              </a:rPr>
              <a:t>N-gram models</a:t>
            </a:r>
          </a:p>
        </p:txBody>
      </p:sp>
      <p:sp>
        <p:nvSpPr>
          <p:cNvPr id="2" name="Content Placeholder 1"/>
          <p:cNvSpPr>
            <a:spLocks noGrp="1"/>
          </p:cNvSpPr>
          <p:nvPr>
            <p:ph idx="1"/>
          </p:nvPr>
        </p:nvSpPr>
        <p:spPr>
          <a:xfrm>
            <a:off x="914400" y="1352550"/>
            <a:ext cx="7924800" cy="3657600"/>
          </a:xfrm>
        </p:spPr>
        <p:txBody>
          <a:bodyPr>
            <a:normAutofit fontScale="92500"/>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A8748-A910-6F1E-7DAA-7F2E00CFFBB4}"/>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E2AF457D-F64A-741C-66CA-02E2FA622E4A}"/>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32980FB4-F0A3-86B2-E486-DB3092891756}"/>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a:solidFill>
                  <a:srgbClr val="2E4153"/>
                </a:solidFill>
                <a:latin typeface="Ubuntu"/>
                <a:ea typeface="Ubuntu"/>
                <a:cs typeface="Ubuntu"/>
                <a:sym typeface="Ubuntu"/>
              </a:rPr>
              <a:t>Intro to N-</a:t>
            </a:r>
            <a:r>
              <a:rPr lang="it-IT" sz="3200" b="1" dirty="0" err="1">
                <a:solidFill>
                  <a:srgbClr val="2E4153"/>
                </a:solidFill>
                <a:latin typeface="Ubuntu"/>
                <a:ea typeface="Ubuntu"/>
                <a:cs typeface="Ubuntu"/>
                <a:sym typeface="Ubuntu"/>
              </a:rPr>
              <a:t>grams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9FABFB5E-0DA1-BC70-ECD6-EDBAFEA40607}"/>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44FB1644-C430-D793-4325-E23E8E229D99}"/>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Language Modeling</a:t>
            </a:r>
          </a:p>
        </p:txBody>
      </p:sp>
      <p:sp>
        <p:nvSpPr>
          <p:cNvPr id="8" name="Titolo 7">
            <a:extLst>
              <a:ext uri="{FF2B5EF4-FFF2-40B4-BE49-F238E27FC236}">
                <a16:creationId xmlns:a16="http://schemas.microsoft.com/office/drawing/2014/main" id="{BC7EBC3F-26FB-1481-0740-32A7ECDEF77A}"/>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556434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A8AC1-C85B-CB6D-01A4-AA488B990792}"/>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5BDBA8C4-D911-0DA9-9148-F2D82FE413AF}"/>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706C3BA9-2813-82D6-DD45-4A3C5219716C}"/>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err="1">
                <a:solidFill>
                  <a:srgbClr val="2E4153"/>
                </a:solidFill>
                <a:latin typeface="Ubuntu"/>
                <a:ea typeface="Ubuntu"/>
                <a:cs typeface="Ubuntu"/>
                <a:sym typeface="Ubuntu"/>
              </a:rPr>
              <a:t>Estimating</a:t>
            </a:r>
            <a:r>
              <a:rPr lang="it-IT" sz="3200" b="1" dirty="0">
                <a:solidFill>
                  <a:srgbClr val="2E4153"/>
                </a:solidFill>
                <a:latin typeface="Ubuntu"/>
                <a:ea typeface="Ubuntu"/>
                <a:cs typeface="Ubuntu"/>
                <a:sym typeface="Ubuntu"/>
              </a:rPr>
              <a:t> N-</a:t>
            </a:r>
            <a:r>
              <a:rPr lang="it-IT" sz="3200" b="1" dirty="0" err="1">
                <a:solidFill>
                  <a:srgbClr val="2E4153"/>
                </a:solidFill>
                <a:latin typeface="Ubuntu"/>
                <a:ea typeface="Ubuntu"/>
                <a:cs typeface="Ubuntu"/>
                <a:sym typeface="Ubuntu"/>
              </a:rPr>
              <a:t>gram</a:t>
            </a:r>
            <a:r>
              <a:rPr lang="it-IT" sz="3200" b="1" dirty="0">
                <a:solidFill>
                  <a:srgbClr val="2E4153"/>
                </a:solidFill>
                <a:latin typeface="Ubuntu"/>
                <a:ea typeface="Ubuntu"/>
                <a:cs typeface="Ubuntu"/>
                <a:sym typeface="Ubuntu"/>
              </a:rPr>
              <a:t> </a:t>
            </a:r>
            <a:r>
              <a:rPr lang="it-IT" sz="3200" b="1" dirty="0" err="1">
                <a:solidFill>
                  <a:srgbClr val="2E4153"/>
                </a:solidFill>
                <a:latin typeface="Ubuntu"/>
                <a:ea typeface="Ubuntu"/>
                <a:cs typeface="Ubuntu"/>
                <a:sym typeface="Ubuntu"/>
              </a:rPr>
              <a:t>probabilities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E2C57474-FDE2-0718-3D40-0AF5C153EE3B}"/>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7EB86ED5-322C-307D-FC85-CD3C5E7F190C}"/>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Language Modeling</a:t>
            </a:r>
          </a:p>
        </p:txBody>
      </p:sp>
      <p:sp>
        <p:nvSpPr>
          <p:cNvPr id="8" name="Titolo 7">
            <a:extLst>
              <a:ext uri="{FF2B5EF4-FFF2-40B4-BE49-F238E27FC236}">
                <a16:creationId xmlns:a16="http://schemas.microsoft.com/office/drawing/2014/main" id="{75121AE7-9105-EB03-62E2-CAD843EC6474}"/>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2487924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FF934D"/>
                </a:solidFill>
              </a:rPr>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name="Equation" r:id="rId3" imgW="1752600" imgH="406400" progId="Equation.3">
                  <p:embed/>
                </p:oleObj>
              </mc:Choice>
              <mc:Fallback>
                <p:oleObj name="Equation" r:id="rId3" imgW="1752600" imgH="406400" progId="Equation.3">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name="Equation" r:id="rId5" imgW="1485900" imgH="406400" progId="Equation.3">
                  <p:embed/>
                </p:oleObj>
              </mc:Choice>
              <mc:Fallback>
                <p:oleObj name="Equation" r:id="rId5" imgW="1485900" imgH="406400" progId="Equation.3">
                  <p:embed/>
                  <p:pic>
                    <p:nvPicPr>
                      <p:cNvPr id="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solidFill>
                  <a:srgbClr val="FF934D"/>
                </a:solidFill>
              </a:rPr>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3"/>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name="Equation" r:id="rId4" imgW="1485900" imgH="406400" progId="Equation.3">
                  <p:embed/>
                </p:oleObj>
              </mc:Choice>
              <mc:Fallback>
                <p:oleObj name="Equation" r:id="rId4" imgW="1485900" imgH="40640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13119"/>
          <a:stretch/>
        </p:blipFill>
        <p:spPr>
          <a:xfrm>
            <a:off x="0" y="2"/>
            <a:ext cx="9143998" cy="4470451"/>
          </a:xfrm>
          <a:prstGeom prst="rect">
            <a:avLst/>
          </a:prstGeom>
          <a:noFill/>
          <a:ln>
            <a:noFill/>
          </a:ln>
        </p:spPr>
      </p:pic>
      <p:sp>
        <p:nvSpPr>
          <p:cNvPr id="62" name="Google Shape;62;p14"/>
          <p:cNvSpPr txBox="1"/>
          <p:nvPr/>
        </p:nvSpPr>
        <p:spPr>
          <a:xfrm>
            <a:off x="457200" y="2324699"/>
            <a:ext cx="3612900" cy="10211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b="1" dirty="0">
                <a:solidFill>
                  <a:srgbClr val="FF934C"/>
                </a:solidFill>
                <a:latin typeface="Ubuntu"/>
                <a:ea typeface="Ubuntu"/>
                <a:cs typeface="Ubuntu"/>
                <a:sym typeface="Ubuntu"/>
              </a:rPr>
              <a:t>Maurizio Atzori</a:t>
            </a:r>
          </a:p>
          <a:p>
            <a:pPr marL="0" lvl="0" indent="0" algn="l" rtl="0">
              <a:spcBef>
                <a:spcPts val="0"/>
              </a:spcBef>
              <a:spcAft>
                <a:spcPts val="0"/>
              </a:spcAft>
              <a:buNone/>
            </a:pPr>
            <a:r>
              <a:rPr lang="it" sz="1600" dirty="0">
                <a:solidFill>
                  <a:srgbClr val="FF934C"/>
                </a:solidFill>
                <a:latin typeface="Ubuntu"/>
                <a:ea typeface="Ubuntu"/>
                <a:cs typeface="Ubuntu"/>
                <a:sym typeface="Ubuntu"/>
              </a:rPr>
              <a:t>Università degli Studi di Cagliari</a:t>
            </a:r>
          </a:p>
          <a:p>
            <a:pPr marL="0" lvl="0" indent="0" algn="l" rtl="0">
              <a:spcBef>
                <a:spcPts val="0"/>
              </a:spcBef>
              <a:spcAft>
                <a:spcPts val="0"/>
              </a:spcAft>
              <a:buNone/>
            </a:pPr>
            <a:r>
              <a:rPr lang="it" sz="1600" i="1" dirty="0">
                <a:solidFill>
                  <a:srgbClr val="FF934C"/>
                </a:solidFill>
                <a:latin typeface="Ubuntu"/>
                <a:ea typeface="Ubuntu"/>
                <a:cs typeface="Ubuntu"/>
                <a:sym typeface="Ubuntu"/>
              </a:rPr>
              <a:t>atzori@unica.it</a:t>
            </a:r>
          </a:p>
          <a:p>
            <a:pPr marL="0" lvl="0" indent="0" algn="l" rtl="0">
              <a:spcBef>
                <a:spcPts val="0"/>
              </a:spcBef>
              <a:spcAft>
                <a:spcPts val="0"/>
              </a:spcAft>
              <a:buNone/>
            </a:pPr>
            <a:endParaRPr lang="it-IT" sz="1600" i="1" dirty="0">
              <a:solidFill>
                <a:srgbClr val="FF934C"/>
              </a:solidFill>
              <a:latin typeface="Ubuntu"/>
              <a:ea typeface="Ubuntu"/>
              <a:cs typeface="Ubuntu"/>
              <a:sym typeface="Ubuntu"/>
            </a:endParaRPr>
          </a:p>
          <a:p>
            <a:pPr marL="0" lvl="0" indent="0" algn="l" rtl="0">
              <a:spcBef>
                <a:spcPts val="0"/>
              </a:spcBef>
              <a:spcAft>
                <a:spcPts val="0"/>
              </a:spcAft>
              <a:buNone/>
            </a:pPr>
            <a:r>
              <a:rPr lang="it-IT" sz="1600" i="1" dirty="0" err="1">
                <a:solidFill>
                  <a:srgbClr val="FF934C"/>
                </a:solidFill>
                <a:latin typeface="Ubuntu"/>
                <a:ea typeface="Ubuntu"/>
                <a:cs typeface="Ubuntu"/>
                <a:sym typeface="Ubuntu"/>
              </a:rPr>
              <a:t>February</a:t>
            </a:r>
            <a:r>
              <a:rPr lang="it-IT" sz="1600" i="1" dirty="0">
                <a:solidFill>
                  <a:srgbClr val="FF934C"/>
                </a:solidFill>
                <a:latin typeface="Ubuntu"/>
                <a:ea typeface="Ubuntu"/>
                <a:cs typeface="Ubuntu"/>
                <a:sym typeface="Ubuntu"/>
              </a:rPr>
              <a:t> 9-10 , 2024</a:t>
            </a:r>
            <a:endParaRPr sz="1600" i="1" dirty="0">
              <a:solidFill>
                <a:srgbClr val="FF934C"/>
              </a:solidFill>
              <a:latin typeface="Ubuntu"/>
              <a:ea typeface="Ubuntu"/>
              <a:cs typeface="Ubuntu"/>
              <a:sym typeface="Ubuntu"/>
            </a:endParaRPr>
          </a:p>
        </p:txBody>
      </p:sp>
      <p:sp>
        <p:nvSpPr>
          <p:cNvPr id="63" name="Google Shape;63;p14"/>
          <p:cNvSpPr txBox="1"/>
          <p:nvPr/>
        </p:nvSpPr>
        <p:spPr>
          <a:xfrm>
            <a:off x="457200" y="1723050"/>
            <a:ext cx="4835236" cy="4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300" b="1" dirty="0">
                <a:solidFill>
                  <a:srgbClr val="2E4153"/>
                </a:solidFill>
                <a:latin typeface="Ubuntu"/>
                <a:ea typeface="Ubuntu"/>
                <a:cs typeface="Ubuntu"/>
                <a:sym typeface="Ubuntu"/>
              </a:rPr>
              <a:t>Natural Language Processing</a:t>
            </a:r>
            <a:endParaRPr sz="2300" b="1" dirty="0">
              <a:solidFill>
                <a:srgbClr val="2E4153"/>
              </a:solidFill>
              <a:latin typeface="Ubuntu"/>
              <a:ea typeface="Ubuntu"/>
              <a:cs typeface="Ubuntu"/>
              <a:sym typeface="Ubuntu"/>
            </a:endParaRPr>
          </a:p>
        </p:txBody>
      </p:sp>
      <p:pic>
        <p:nvPicPr>
          <p:cNvPr id="64" name="Google Shape;64;p14"/>
          <p:cNvPicPr preferRelativeResize="0"/>
          <p:nvPr/>
        </p:nvPicPr>
        <p:blipFill>
          <a:blip r:embed="rId4">
            <a:alphaModFix/>
          </a:blip>
          <a:stretch>
            <a:fillRect/>
          </a:stretch>
        </p:blipFill>
        <p:spPr>
          <a:xfrm>
            <a:off x="545125" y="4703125"/>
            <a:ext cx="912725" cy="295125"/>
          </a:xfrm>
          <a:prstGeom prst="rect">
            <a:avLst/>
          </a:prstGeom>
          <a:noFill/>
          <a:ln>
            <a:noFill/>
          </a:ln>
        </p:spPr>
      </p:pic>
      <p:pic>
        <p:nvPicPr>
          <p:cNvPr id="65" name="Google Shape;65;p14"/>
          <p:cNvPicPr preferRelativeResize="0"/>
          <p:nvPr/>
        </p:nvPicPr>
        <p:blipFill>
          <a:blip r:embed="rId5">
            <a:alphaModFix/>
          </a:blip>
          <a:stretch>
            <a:fillRect/>
          </a:stretch>
        </p:blipFill>
        <p:spPr>
          <a:xfrm>
            <a:off x="7854550" y="4770799"/>
            <a:ext cx="964848" cy="15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solidFill>
                  <a:srgbClr val="FF934D"/>
                </a:solidFill>
              </a:rPr>
              <a:t>More examples: </a:t>
            </a:r>
            <a:br>
              <a:rPr lang="en-US" dirty="0">
                <a:solidFill>
                  <a:srgbClr val="FF934D"/>
                </a:solidFill>
              </a:rPr>
            </a:br>
            <a:r>
              <a:rPr lang="en-US" dirty="0">
                <a:solidFill>
                  <a:srgbClr val="FF934D"/>
                </a:solidFill>
              </a:rPr>
              <a:t>Berkeley Restaurant Project sentences</a:t>
            </a:r>
          </a:p>
        </p:txBody>
      </p:sp>
      <p:sp>
        <p:nvSpPr>
          <p:cNvPr id="86019" name="Rectangle 3"/>
          <p:cNvSpPr>
            <a:spLocks noGrp="1" noChangeArrowheads="1"/>
          </p:cNvSpPr>
          <p:nvPr>
            <p:ph idx="1"/>
          </p:nvPr>
        </p:nvSpPr>
        <p:spPr>
          <a:xfrm>
            <a:off x="685800" y="1676400"/>
            <a:ext cx="8305800" cy="3333750"/>
          </a:xfrm>
        </p:spPr>
        <p:txBody>
          <a:bodyPr>
            <a:normAutofit fontScale="92500"/>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solidFill>
                  <a:srgbClr val="FF934D"/>
                </a:solidFill>
              </a:rPr>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solidFill>
                  <a:srgbClr val="FF934D"/>
                </a:solidFill>
              </a:rPr>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pPr eaLnBrk="1" hangingPunct="1"/>
            <a:r>
              <a:rPr lang="en-US" dirty="0">
                <a:solidFill>
                  <a:srgbClr val="FF934D"/>
                </a:solidFill>
              </a:rPr>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dirty="0">
                <a:solidFill>
                  <a:srgbClr val="FF934D"/>
                </a:solidFill>
              </a:rPr>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dirty="0">
                <a:solidFill>
                  <a:srgbClr val="FF934D"/>
                </a:solidFill>
              </a:rPr>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name="Equation" r:id="rId3" imgW="3276600" imgH="215900" progId="Equation.3">
                  <p:embed/>
                </p:oleObj>
              </mc:Choice>
              <mc:Fallback>
                <p:oleObj name="Equation" r:id="rId3" imgW="3276600" imgH="215900" progId="Equation.3">
                  <p:embed/>
                  <p:pic>
                    <p:nvPicPr>
                      <p:cNvPr id="2" name="Object 1"/>
                      <p:cNvPicPr/>
                      <p:nvPr/>
                    </p:nvPicPr>
                    <p:blipFill>
                      <a:blip r:embed="rId4"/>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dirty="0">
                <a:solidFill>
                  <a:srgbClr val="FF934D"/>
                </a:solidFill>
              </a:rPr>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solidFill>
                  <a:srgbClr val="FF934D"/>
                </a:solidFill>
              </a:rPr>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dirty="0">
                <a:solidFill>
                  <a:srgbClr val="FF934D"/>
                </a:solidFill>
              </a:rPr>
              <a:t>Google N-Gram Release</a:t>
            </a:r>
          </a:p>
        </p:txBody>
      </p:sp>
      <p:sp>
        <p:nvSpPr>
          <p:cNvPr id="129027" name="Rectangle 3"/>
          <p:cNvSpPr>
            <a:spLocks noGrp="1" noChangeArrowheads="1"/>
          </p:cNvSpPr>
          <p:nvPr>
            <p:ph idx="1"/>
          </p:nvPr>
        </p:nvSpPr>
        <p:spPr/>
        <p:txBody>
          <a:bodyPr>
            <a:normAutofit/>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34D"/>
                </a:solidFill>
              </a:rPr>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0" y="-975"/>
            <a:ext cx="9144000" cy="4485000"/>
          </a:xfrm>
          <a:prstGeom prst="rect">
            <a:avLst/>
          </a:prstGeom>
          <a:solidFill>
            <a:srgbClr val="F2F6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2F6F0"/>
              </a:solidFill>
            </a:endParaRPr>
          </a:p>
        </p:txBody>
      </p:sp>
      <p:pic>
        <p:nvPicPr>
          <p:cNvPr id="82" name="Google Shape;82;p16"/>
          <p:cNvPicPr preferRelativeResize="0"/>
          <p:nvPr/>
        </p:nvPicPr>
        <p:blipFill>
          <a:blip r:embed="rId3">
            <a:alphaModFix/>
          </a:blip>
          <a:stretch>
            <a:fillRect/>
          </a:stretch>
        </p:blipFill>
        <p:spPr>
          <a:xfrm>
            <a:off x="545125" y="4703125"/>
            <a:ext cx="912725" cy="295125"/>
          </a:xfrm>
          <a:prstGeom prst="rect">
            <a:avLst/>
          </a:prstGeom>
          <a:noFill/>
          <a:ln>
            <a:noFill/>
          </a:ln>
        </p:spPr>
      </p:pic>
      <p:pic>
        <p:nvPicPr>
          <p:cNvPr id="83" name="Google Shape;83;p16"/>
          <p:cNvPicPr preferRelativeResize="0"/>
          <p:nvPr/>
        </p:nvPicPr>
        <p:blipFill>
          <a:blip r:embed="rId4">
            <a:alphaModFix/>
          </a:blip>
          <a:stretch>
            <a:fillRect/>
          </a:stretch>
        </p:blipFill>
        <p:spPr>
          <a:xfrm>
            <a:off x="7854550" y="4770799"/>
            <a:ext cx="964848" cy="159800"/>
          </a:xfrm>
          <a:prstGeom prst="rect">
            <a:avLst/>
          </a:prstGeom>
          <a:noFill/>
          <a:ln>
            <a:noFill/>
          </a:ln>
        </p:spPr>
      </p:pic>
      <p:sp>
        <p:nvSpPr>
          <p:cNvPr id="84" name="Google Shape;84;p16"/>
          <p:cNvSpPr/>
          <p:nvPr/>
        </p:nvSpPr>
        <p:spPr>
          <a:xfrm rot="10800000">
            <a:off x="7917007" y="7"/>
            <a:ext cx="1227000" cy="3250200"/>
          </a:xfrm>
          <a:prstGeom prst="rtTriangle">
            <a:avLst/>
          </a:prstGeom>
          <a:solidFill>
            <a:srgbClr val="FF93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6"/>
          <p:cNvSpPr/>
          <p:nvPr/>
        </p:nvSpPr>
        <p:spPr>
          <a:xfrm rot="-5400000" flipH="1">
            <a:off x="6220644" y="-1934625"/>
            <a:ext cx="989700" cy="4857000"/>
          </a:xfrm>
          <a:prstGeom prst="rtTriangle">
            <a:avLst/>
          </a:prstGeom>
          <a:solidFill>
            <a:srgbClr val="2E41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86;p16"/>
          <p:cNvSpPr txBox="1"/>
          <p:nvPr/>
        </p:nvSpPr>
        <p:spPr>
          <a:xfrm>
            <a:off x="545125" y="558052"/>
            <a:ext cx="5210736" cy="5469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000" b="1">
                <a:solidFill>
                  <a:srgbClr val="FF934C"/>
                </a:solidFill>
                <a:latin typeface="Ubuntu"/>
                <a:ea typeface="Ubuntu"/>
                <a:cs typeface="Ubuntu"/>
                <a:sym typeface="Ubuntu"/>
              </a:rPr>
              <a:t>Outline of </a:t>
            </a:r>
            <a:r>
              <a:rPr lang="it" sz="2000" b="1" dirty="0">
                <a:solidFill>
                  <a:srgbClr val="FF934C"/>
                </a:solidFill>
                <a:latin typeface="Ubuntu"/>
                <a:ea typeface="Ubuntu"/>
                <a:cs typeface="Ubuntu"/>
                <a:sym typeface="Ubuntu"/>
              </a:rPr>
              <a:t>the course</a:t>
            </a:r>
            <a:endParaRPr sz="2000" b="1" dirty="0">
              <a:solidFill>
                <a:srgbClr val="FF934C"/>
              </a:solidFill>
              <a:latin typeface="Ubuntu"/>
              <a:ea typeface="Ubuntu"/>
              <a:cs typeface="Ubuntu"/>
              <a:sym typeface="Ubuntu"/>
            </a:endParaRPr>
          </a:p>
        </p:txBody>
      </p:sp>
      <p:sp>
        <p:nvSpPr>
          <p:cNvPr id="87" name="Google Shape;87;p16"/>
          <p:cNvSpPr txBox="1"/>
          <p:nvPr/>
        </p:nvSpPr>
        <p:spPr>
          <a:xfrm>
            <a:off x="545126" y="1105020"/>
            <a:ext cx="7788900" cy="3508623"/>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Intro on AI, ML and NLP</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Text Processing</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Words and Corpora</a:t>
            </a:r>
          </a:p>
          <a:p>
            <a:pPr marL="285750" lvl="0" indent="-285750" algn="l" rtl="0">
              <a:lnSpc>
                <a:spcPct val="150000"/>
              </a:lnSpc>
              <a:spcBef>
                <a:spcPts val="0"/>
              </a:spcBef>
              <a:spcAft>
                <a:spcPts val="0"/>
              </a:spcAft>
              <a:buFont typeface="Arial" panose="020B0604020202020204" pitchFamily="34" charset="0"/>
              <a:buChar char="•"/>
            </a:pPr>
            <a:r>
              <a:rPr lang="it-IT" sz="1600" b="1" dirty="0" err="1">
                <a:solidFill>
                  <a:srgbClr val="2E4153"/>
                </a:solidFill>
                <a:latin typeface="Ubuntu"/>
                <a:ea typeface="Ubuntu"/>
                <a:cs typeface="Ubuntu"/>
                <a:sym typeface="Ubuntu"/>
              </a:rPr>
              <a:t>Lexical</a:t>
            </a:r>
            <a:r>
              <a:rPr lang="it" sz="1600" b="1" dirty="0">
                <a:solidFill>
                  <a:srgbClr val="2E4153"/>
                </a:solidFill>
                <a:latin typeface="Ubuntu"/>
                <a:ea typeface="Ubuntu"/>
                <a:cs typeface="Ubuntu"/>
                <a:sym typeface="Ubuntu"/>
              </a:rPr>
              <a:t> similarity</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Language Modeling</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Text Classification</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Semantic similarity</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Knowledge Graphs</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Intro to Large Language Models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a:solidFill>
                  <a:srgbClr val="FF934D"/>
                </a:solidFill>
              </a:rPr>
              <a:t>Evaluation: How good is our model?</a:t>
            </a:r>
          </a:p>
        </p:txBody>
      </p:sp>
      <p:sp>
        <p:nvSpPr>
          <p:cNvPr id="131075" name="Rectangle 3"/>
          <p:cNvSpPr>
            <a:spLocks noGrp="1" noChangeArrowheads="1"/>
          </p:cNvSpPr>
          <p:nvPr>
            <p:ph idx="1"/>
          </p:nvPr>
        </p:nvSpPr>
        <p:spPr>
          <a:xfrm>
            <a:off x="533400" y="1200150"/>
            <a:ext cx="8382000" cy="3657600"/>
          </a:xfrm>
        </p:spPr>
        <p:txBody>
          <a:bodyPr>
            <a:normAutofit fontScale="85000" lnSpcReduction="100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70B21-68C9-67DF-E05D-9A37FC4191D9}"/>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541C62D9-D4AB-6A55-CE6F-F8AE00956029}"/>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5FBA47D6-A139-00A7-259A-40BCD7F0501A}"/>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err="1">
                <a:solidFill>
                  <a:srgbClr val="2E4153"/>
                </a:solidFill>
                <a:latin typeface="Ubuntu"/>
                <a:ea typeface="Ubuntu"/>
                <a:cs typeface="Ubuntu"/>
                <a:sym typeface="Ubuntu"/>
              </a:rPr>
              <a:t>Estimating</a:t>
            </a:r>
            <a:r>
              <a:rPr lang="it-IT" sz="3200" b="1" dirty="0">
                <a:solidFill>
                  <a:srgbClr val="2E4153"/>
                </a:solidFill>
                <a:latin typeface="Ubuntu"/>
                <a:ea typeface="Ubuntu"/>
                <a:cs typeface="Ubuntu"/>
                <a:sym typeface="Ubuntu"/>
              </a:rPr>
              <a:t> N-</a:t>
            </a:r>
            <a:r>
              <a:rPr lang="it-IT" sz="3200" b="1" dirty="0" err="1">
                <a:solidFill>
                  <a:srgbClr val="2E4153"/>
                </a:solidFill>
                <a:latin typeface="Ubuntu"/>
                <a:ea typeface="Ubuntu"/>
                <a:cs typeface="Ubuntu"/>
                <a:sym typeface="Ubuntu"/>
              </a:rPr>
              <a:t>gram</a:t>
            </a:r>
            <a:r>
              <a:rPr lang="it-IT" sz="3200" b="1" dirty="0">
                <a:solidFill>
                  <a:srgbClr val="2E4153"/>
                </a:solidFill>
                <a:latin typeface="Ubuntu"/>
                <a:ea typeface="Ubuntu"/>
                <a:cs typeface="Ubuntu"/>
                <a:sym typeface="Ubuntu"/>
              </a:rPr>
              <a:t> </a:t>
            </a:r>
            <a:r>
              <a:rPr lang="it-IT" sz="3200" b="1" dirty="0" err="1">
                <a:solidFill>
                  <a:srgbClr val="2E4153"/>
                </a:solidFill>
                <a:latin typeface="Ubuntu"/>
                <a:ea typeface="Ubuntu"/>
                <a:cs typeface="Ubuntu"/>
                <a:sym typeface="Ubuntu"/>
              </a:rPr>
              <a:t>probabilities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0F58335B-9C2A-ABAE-9CAA-8B26B4A4CEC7}"/>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3F2B2ECA-3999-B2D1-10F7-4E766FBFB48A}"/>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Language Modeling</a:t>
            </a:r>
          </a:p>
        </p:txBody>
      </p:sp>
      <p:sp>
        <p:nvSpPr>
          <p:cNvPr id="8" name="Titolo 7">
            <a:extLst>
              <a:ext uri="{FF2B5EF4-FFF2-40B4-BE49-F238E27FC236}">
                <a16:creationId xmlns:a16="http://schemas.microsoft.com/office/drawing/2014/main" id="{178F02A2-3D72-F439-878C-BE8219E8301B}"/>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4211472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DEA80-FFFE-D3D1-B1CA-266FD76F9E39}"/>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E26FCA6C-43BF-C9A8-599E-54E3E5F2ECC2}"/>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2D595B57-F934-D58E-8452-477031B80B80}"/>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err="1">
                <a:solidFill>
                  <a:srgbClr val="2E4153"/>
                </a:solidFill>
                <a:latin typeface="Ubuntu"/>
                <a:ea typeface="Ubuntu"/>
                <a:cs typeface="Ubuntu"/>
                <a:sym typeface="Ubuntu"/>
              </a:rPr>
              <a:t>Generalization</a:t>
            </a:r>
            <a:r>
              <a:rPr lang="it-IT" sz="3200" b="1" dirty="0">
                <a:solidFill>
                  <a:srgbClr val="2E4153"/>
                </a:solidFill>
                <a:latin typeface="Ubuntu"/>
                <a:ea typeface="Ubuntu"/>
                <a:cs typeface="Ubuntu"/>
                <a:sym typeface="Ubuntu"/>
              </a:rPr>
              <a:t> and </a:t>
            </a:r>
            <a:r>
              <a:rPr lang="it-IT" sz="3200" b="1" dirty="0" err="1">
                <a:solidFill>
                  <a:srgbClr val="2E4153"/>
                </a:solidFill>
                <a:latin typeface="Ubuntu"/>
                <a:ea typeface="Ubuntu"/>
                <a:cs typeface="Ubuntu"/>
                <a:sym typeface="Ubuntu"/>
              </a:rPr>
              <a:t>zeros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A68E92F9-7F0A-D38E-F41E-53327897798C}"/>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FFEB2338-38E6-4C65-C122-311D5BCA86A7}"/>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Language Modeling</a:t>
            </a:r>
          </a:p>
        </p:txBody>
      </p:sp>
      <p:sp>
        <p:nvSpPr>
          <p:cNvPr id="8" name="Titolo 7">
            <a:extLst>
              <a:ext uri="{FF2B5EF4-FFF2-40B4-BE49-F238E27FC236}">
                <a16:creationId xmlns:a16="http://schemas.microsoft.com/office/drawing/2014/main" id="{D9ED5AB6-9CEC-7115-6484-67906AC760E5}"/>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377576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solidFill>
                  <a:srgbClr val="FF934D"/>
                </a:solidFill>
              </a:rPr>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solidFill>
                  <a:srgbClr val="FF934D"/>
                </a:solidFill>
              </a:rPr>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dirty="0">
                <a:solidFill>
                  <a:srgbClr val="FF934D"/>
                </a:solidFill>
              </a:rPr>
              <a:t>Shakespeare as corpus</a:t>
            </a:r>
          </a:p>
        </p:txBody>
      </p:sp>
      <p:sp>
        <p:nvSpPr>
          <p:cNvPr id="100355" name="Rectangle 3"/>
          <p:cNvSpPr>
            <a:spLocks noGrp="1" noChangeArrowheads="1"/>
          </p:cNvSpPr>
          <p:nvPr>
            <p:ph idx="1"/>
          </p:nvPr>
        </p:nvSpPr>
        <p:spPr>
          <a:xfrm>
            <a:off x="762000" y="1352550"/>
            <a:ext cx="8077200" cy="3657600"/>
          </a:xfrm>
        </p:spPr>
        <p:txBody>
          <a:bodyPr>
            <a:normAutofit lnSpcReduction="10000"/>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solidFill>
                  <a:srgbClr val="FF934D"/>
                </a:solidFill>
              </a:rPr>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a:bodyPr>
          <a:lstStyle/>
          <a:p>
            <a:r>
              <a:rPr lang="en-US" dirty="0">
                <a:solidFill>
                  <a:srgbClr val="FF934D"/>
                </a:solidFill>
              </a:rPr>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85000" lnSpcReduction="2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37</a:t>
            </a:fld>
            <a:endParaRPr lang="en-US"/>
          </a:p>
        </p:txBody>
      </p:sp>
    </p:spTree>
    <p:extLst>
      <p:ext uri="{BB962C8B-B14F-4D97-AF65-F5344CB8AC3E}">
        <p14:creationId xmlns:p14="http://schemas.microsoft.com/office/powerpoint/2010/main" val="4055929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solidFill>
                  <a:srgbClr val="FF934D"/>
                </a:solidFill>
              </a:rPr>
              <a:t>The perils of </a:t>
            </a:r>
            <a:r>
              <a:rPr lang="en-US" dirty="0" err="1">
                <a:solidFill>
                  <a:srgbClr val="FF934D"/>
                </a:solidFill>
              </a:rPr>
              <a:t>overfitting</a:t>
            </a:r>
            <a:endParaRPr lang="en-US" dirty="0">
              <a:solidFill>
                <a:srgbClr val="FF934D"/>
              </a:solidFill>
            </a:endParaRPr>
          </a:p>
        </p:txBody>
      </p:sp>
      <p:sp>
        <p:nvSpPr>
          <p:cNvPr id="104451" name="Rectangle 3"/>
          <p:cNvSpPr>
            <a:spLocks noGrp="1" noChangeArrowheads="1"/>
          </p:cNvSpPr>
          <p:nvPr>
            <p:ph idx="1"/>
          </p:nvPr>
        </p:nvSpPr>
        <p:spPr/>
        <p:txBody>
          <a:bodyPr>
            <a:normAutofit fontScale="92500"/>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solidFill>
                  <a:srgbClr val="FF934D"/>
                </a:solidFill>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261AC-E6BD-2C33-A371-98F4273C2BDE}"/>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54A2D15E-824F-1308-8820-595C837941EA}"/>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05E74E58-F5AB-A51E-7409-CD03BC2DD5B3}"/>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a:solidFill>
                  <a:srgbClr val="2E4153"/>
                </a:solidFill>
                <a:latin typeface="Ubuntu"/>
                <a:ea typeface="Ubuntu"/>
                <a:cs typeface="Ubuntu"/>
                <a:sym typeface="Ubuntu"/>
              </a:rPr>
              <a:t>Intro to N-</a:t>
            </a:r>
            <a:r>
              <a:rPr lang="it-IT" sz="3200" b="1" dirty="0" err="1">
                <a:solidFill>
                  <a:srgbClr val="2E4153"/>
                </a:solidFill>
                <a:latin typeface="Ubuntu"/>
                <a:ea typeface="Ubuntu"/>
                <a:cs typeface="Ubuntu"/>
                <a:sym typeface="Ubuntu"/>
              </a:rPr>
              <a:t>grams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0F95A502-2201-00AC-2B8C-370A9D469B32}"/>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D068929D-C2FA-119D-3951-849336BAD334}"/>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Language Modeling</a:t>
            </a:r>
          </a:p>
        </p:txBody>
      </p:sp>
      <p:sp>
        <p:nvSpPr>
          <p:cNvPr id="8" name="Titolo 7">
            <a:extLst>
              <a:ext uri="{FF2B5EF4-FFF2-40B4-BE49-F238E27FC236}">
                <a16:creationId xmlns:a16="http://schemas.microsoft.com/office/drawing/2014/main" id="{54EA137F-CBAD-22DF-0164-6AF8F92ACEBD}"/>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4293451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34D"/>
                </a:solidFill>
              </a:rPr>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E1FB7-C072-2848-55CC-0BDEE31E306A}"/>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B050D92C-7475-7299-267C-EC35A81E18C3}"/>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E91EC7BC-4C28-BDFA-799E-046CAD511B1A}"/>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err="1">
                <a:solidFill>
                  <a:srgbClr val="2E4153"/>
                </a:solidFill>
                <a:latin typeface="Ubuntu"/>
                <a:ea typeface="Ubuntu"/>
                <a:cs typeface="Ubuntu"/>
                <a:sym typeface="Ubuntu"/>
              </a:rPr>
              <a:t>Generalization</a:t>
            </a:r>
            <a:r>
              <a:rPr lang="it-IT" sz="3200" b="1" dirty="0">
                <a:solidFill>
                  <a:srgbClr val="2E4153"/>
                </a:solidFill>
                <a:latin typeface="Ubuntu"/>
                <a:ea typeface="Ubuntu"/>
                <a:cs typeface="Ubuntu"/>
                <a:sym typeface="Ubuntu"/>
              </a:rPr>
              <a:t> and </a:t>
            </a:r>
            <a:r>
              <a:rPr lang="it-IT" sz="3200" b="1" dirty="0" err="1">
                <a:solidFill>
                  <a:srgbClr val="2E4153"/>
                </a:solidFill>
                <a:latin typeface="Ubuntu"/>
                <a:ea typeface="Ubuntu"/>
                <a:cs typeface="Ubuntu"/>
                <a:sym typeface="Ubuntu"/>
              </a:rPr>
              <a:t>zeros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683C2648-E88E-C718-11DA-2C56C74FEDA8}"/>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FB481DCD-7DA7-1B18-29D8-0CC2DA561C08}"/>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Language Modeling</a:t>
            </a:r>
          </a:p>
        </p:txBody>
      </p:sp>
      <p:sp>
        <p:nvSpPr>
          <p:cNvPr id="8" name="Titolo 7">
            <a:extLst>
              <a:ext uri="{FF2B5EF4-FFF2-40B4-BE49-F238E27FC236}">
                <a16:creationId xmlns:a16="http://schemas.microsoft.com/office/drawing/2014/main" id="{68F98789-143A-31F1-0816-F854D64DA842}"/>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659117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24038-18F2-ABB7-8571-86A36B21F600}"/>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B51FEB26-B52F-79A4-DAD4-F3A5574C7A91}"/>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CAD82BAB-EA6D-1F89-1B92-39BAC0D1E481}"/>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err="1">
                <a:solidFill>
                  <a:srgbClr val="2E4153"/>
                </a:solidFill>
                <a:latin typeface="Ubuntu"/>
                <a:ea typeface="Ubuntu"/>
                <a:cs typeface="Ubuntu"/>
                <a:sym typeface="Ubuntu"/>
              </a:rPr>
              <a:t>Smoothing</a:t>
            </a:r>
            <a:r>
              <a:rPr lang="it-IT" sz="3200" b="1" dirty="0">
                <a:solidFill>
                  <a:srgbClr val="2E4153"/>
                </a:solidFill>
                <a:latin typeface="Ubuntu"/>
                <a:ea typeface="Ubuntu"/>
                <a:cs typeface="Ubuntu"/>
                <a:sym typeface="Ubuntu"/>
              </a:rPr>
              <a:t>: </a:t>
            </a:r>
            <a:r>
              <a:rPr lang="it-IT" sz="3200" b="1" dirty="0" err="1">
                <a:solidFill>
                  <a:srgbClr val="2E4153"/>
                </a:solidFill>
                <a:latin typeface="Ubuntu"/>
                <a:ea typeface="Ubuntu"/>
                <a:cs typeface="Ubuntu"/>
                <a:sym typeface="Ubuntu"/>
              </a:rPr>
              <a:t>add</a:t>
            </a:r>
            <a:r>
              <a:rPr lang="it-IT" sz="3200" b="1" dirty="0">
                <a:solidFill>
                  <a:srgbClr val="2E4153"/>
                </a:solidFill>
                <a:latin typeface="Ubuntu"/>
                <a:ea typeface="Ubuntu"/>
                <a:cs typeface="Ubuntu"/>
                <a:sym typeface="Ubuntu"/>
              </a:rPr>
              <a:t>-one (</a:t>
            </a:r>
            <a:r>
              <a:rPr lang="it-IT" sz="3200" b="1" dirty="0" err="1">
                <a:solidFill>
                  <a:srgbClr val="2E4153"/>
                </a:solidFill>
                <a:latin typeface="Ubuntu"/>
                <a:ea typeface="Ubuntu"/>
                <a:cs typeface="Ubuntu"/>
                <a:sym typeface="Ubuntu"/>
              </a:rPr>
              <a:t>laplace</a:t>
            </a:r>
            <a:r>
              <a:rPr lang="it-IT" sz="3200" b="1" dirty="0">
                <a:solidFill>
                  <a:srgbClr val="2E4153"/>
                </a:solidFill>
                <a:latin typeface="Ubuntu"/>
                <a:ea typeface="Ubuntu"/>
                <a:cs typeface="Ubuntu"/>
                <a:sym typeface="Ubuntu"/>
              </a:rPr>
              <a:t>) </a:t>
            </a:r>
            <a:r>
              <a:rPr lang="it-IT" sz="3200" b="1" dirty="0" err="1">
                <a:solidFill>
                  <a:srgbClr val="2E4153"/>
                </a:solidFill>
                <a:latin typeface="Ubuntu"/>
                <a:ea typeface="Ubuntu"/>
                <a:cs typeface="Ubuntu"/>
                <a:sym typeface="Ubuntu"/>
              </a:rPr>
              <a:t>smoothing</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BD1A1F7E-37C8-0DD1-6D7D-27267E3287BB}"/>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37FD13FB-674F-CF54-9DAE-7506FC57B899}"/>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Language Modeling</a:t>
            </a:r>
          </a:p>
        </p:txBody>
      </p:sp>
      <p:sp>
        <p:nvSpPr>
          <p:cNvPr id="8" name="Titolo 7">
            <a:extLst>
              <a:ext uri="{FF2B5EF4-FFF2-40B4-BE49-F238E27FC236}">
                <a16:creationId xmlns:a16="http://schemas.microsoft.com/office/drawing/2014/main" id="{DC0CF2A5-351B-F364-7696-913586DA8489}"/>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2020070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solidFill>
                  <a:srgbClr val="FF934D"/>
                </a:solidFill>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solidFill>
                  <a:srgbClr val="FF934D"/>
                </a:solidFill>
              </a:rPr>
              <a:t>Add-one estimation</a:t>
            </a:r>
          </a:p>
        </p:txBody>
      </p:sp>
      <p:sp>
        <p:nvSpPr>
          <p:cNvPr id="110595" name="Rectangle 3"/>
          <p:cNvSpPr>
            <a:spLocks noGrp="1" noChangeArrowheads="1"/>
          </p:cNvSpPr>
          <p:nvPr>
            <p:ph idx="1"/>
          </p:nvPr>
        </p:nvSpPr>
        <p:spPr/>
        <p:txBody>
          <a:bodyPr>
            <a:normAutofit fontScale="92500" lnSpcReduction="2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9" name="Object 4"/>
                      <p:cNvPicPr>
                        <a:picLocks noChangeAspect="1" noChangeArrowheads="1"/>
                      </p:cNvPicPr>
                      <p:nvPr/>
                    </p:nvPicPr>
                    <p:blipFill>
                      <a:blip r:embed="rId4"/>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name="Equation" r:id="rId5" imgW="1841500" imgH="431800" progId="Equation.3">
                  <p:embed/>
                </p:oleObj>
              </mc:Choice>
              <mc:Fallback>
                <p:oleObj name="Equation" r:id="rId5" imgW="1841500" imgH="431800" progId="Equation.3">
                  <p:embed/>
                  <p:pic>
                    <p:nvPicPr>
                      <p:cNvPr id="10" name="Object 4"/>
                      <p:cNvPicPr>
                        <a:picLocks noChangeAspect="1" noChangeArrowheads="1"/>
                      </p:cNvPicPr>
                      <p:nvPr/>
                    </p:nvPicPr>
                    <p:blipFill>
                      <a:blip r:embed="rId6"/>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solidFill>
                  <a:srgbClr val="FF934D"/>
                </a:solidFill>
              </a:rPr>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solidFill>
                  <a:srgbClr val="FF934D"/>
                </a:solidFill>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solidFill>
                  <a:srgbClr val="FF934D"/>
                </a:solidFill>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solidFill>
                  <a:srgbClr val="FF934D"/>
                </a:solidFill>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solidFill>
                  <a:srgbClr val="FF934D"/>
                </a:solidFill>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34D"/>
                </a:solidFill>
              </a:rPr>
              <a:t>Probabilistic Language Models</a:t>
            </a:r>
          </a:p>
        </p:txBody>
      </p:sp>
      <p:sp>
        <p:nvSpPr>
          <p:cNvPr id="3" name="Content Placeholder 2"/>
          <p:cNvSpPr>
            <a:spLocks noGrp="1"/>
          </p:cNvSpPr>
          <p:nvPr>
            <p:ph idx="1"/>
          </p:nvPr>
        </p:nvSpPr>
        <p:spPr>
          <a:xfrm>
            <a:off x="992349" y="1352550"/>
            <a:ext cx="7237251" cy="3429000"/>
          </a:xfrm>
        </p:spPr>
        <p:txBody>
          <a:bodyPr>
            <a:normAutofit fontScale="85000" lnSpcReduction="10000"/>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solidFill>
                  <a:srgbClr val="FF934D"/>
                </a:solidFill>
              </a:rPr>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9ACE2-C577-9B8C-8023-DBF30B50AE25}"/>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0B8CAE9E-191F-DC6C-8D3B-8A4C1AEF0551}"/>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4DEBE57F-0731-7D1F-D5B8-21DB222622AA}"/>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err="1">
                <a:solidFill>
                  <a:srgbClr val="2E4153"/>
                </a:solidFill>
                <a:latin typeface="Ubuntu"/>
                <a:ea typeface="Ubuntu"/>
                <a:cs typeface="Ubuntu"/>
                <a:sym typeface="Ubuntu"/>
              </a:rPr>
              <a:t>Smoothing</a:t>
            </a:r>
            <a:r>
              <a:rPr lang="it-IT" sz="3200" b="1" dirty="0">
                <a:solidFill>
                  <a:srgbClr val="2E4153"/>
                </a:solidFill>
                <a:latin typeface="Ubuntu"/>
                <a:ea typeface="Ubuntu"/>
                <a:cs typeface="Ubuntu"/>
                <a:sym typeface="Ubuntu"/>
              </a:rPr>
              <a:t>: </a:t>
            </a:r>
            <a:r>
              <a:rPr lang="it-IT" sz="3200" b="1" dirty="0" err="1">
                <a:solidFill>
                  <a:srgbClr val="2E4153"/>
                </a:solidFill>
                <a:latin typeface="Ubuntu"/>
                <a:ea typeface="Ubuntu"/>
                <a:cs typeface="Ubuntu"/>
                <a:sym typeface="Ubuntu"/>
              </a:rPr>
              <a:t>add</a:t>
            </a:r>
            <a:r>
              <a:rPr lang="it-IT" sz="3200" b="1" dirty="0">
                <a:solidFill>
                  <a:srgbClr val="2E4153"/>
                </a:solidFill>
                <a:latin typeface="Ubuntu"/>
                <a:ea typeface="Ubuntu"/>
                <a:cs typeface="Ubuntu"/>
                <a:sym typeface="Ubuntu"/>
              </a:rPr>
              <a:t>-one (</a:t>
            </a:r>
            <a:r>
              <a:rPr lang="it-IT" sz="3200" b="1" dirty="0" err="1">
                <a:solidFill>
                  <a:srgbClr val="2E4153"/>
                </a:solidFill>
                <a:latin typeface="Ubuntu"/>
                <a:ea typeface="Ubuntu"/>
                <a:cs typeface="Ubuntu"/>
                <a:sym typeface="Ubuntu"/>
              </a:rPr>
              <a:t>laplace</a:t>
            </a:r>
            <a:r>
              <a:rPr lang="it-IT" sz="3200" b="1" dirty="0">
                <a:solidFill>
                  <a:srgbClr val="2E4153"/>
                </a:solidFill>
                <a:latin typeface="Ubuntu"/>
                <a:ea typeface="Ubuntu"/>
                <a:cs typeface="Ubuntu"/>
                <a:sym typeface="Ubuntu"/>
              </a:rPr>
              <a:t>) </a:t>
            </a:r>
            <a:r>
              <a:rPr lang="it-IT" sz="3200" b="1" dirty="0" err="1">
                <a:solidFill>
                  <a:srgbClr val="2E4153"/>
                </a:solidFill>
                <a:latin typeface="Ubuntu"/>
                <a:ea typeface="Ubuntu"/>
                <a:cs typeface="Ubuntu"/>
                <a:sym typeface="Ubuntu"/>
              </a:rPr>
              <a:t>smoothing</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A543633A-9A02-F1DB-8A1E-DEA93F8003A0}"/>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CBF2DACF-CEBF-1E44-3189-0245D9A32F86}"/>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Language Modeling</a:t>
            </a:r>
          </a:p>
        </p:txBody>
      </p:sp>
      <p:sp>
        <p:nvSpPr>
          <p:cNvPr id="8" name="Titolo 7">
            <a:extLst>
              <a:ext uri="{FF2B5EF4-FFF2-40B4-BE49-F238E27FC236}">
                <a16:creationId xmlns:a16="http://schemas.microsoft.com/office/drawing/2014/main" id="{9D1023B0-420C-AFFC-A3F5-F81845122532}"/>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63391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solidFill>
                  <a:srgbClr val="FF934D"/>
                </a:solidFill>
              </a:rPr>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a:solidFill>
                  <a:srgbClr val="FF934D"/>
                </a:solidFill>
              </a:rPr>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solidFill>
                  <a:srgbClr val="FF934D"/>
                </a:solidFill>
              </a:rPr>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solidFill>
                  <a:srgbClr val="FF934D"/>
                </a:solidFill>
              </a:rPr>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fontScale="925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name="Equation" r:id="rId3" imgW="2387600" imgH="355600" progId="Equation.3">
                  <p:embed/>
                </p:oleObj>
              </mc:Choice>
              <mc:Fallback>
                <p:oleObj name="Equation" r:id="rId3" imgW="2387600" imgH="355600" progId="Equation.3">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2001</Words>
  <Application>Microsoft Office PowerPoint</Application>
  <PresentationFormat>Presentazione su schermo (16:9)</PresentationFormat>
  <Paragraphs>384</Paragraphs>
  <Slides>51</Slides>
  <Notes>47</Notes>
  <HiddenSlides>0</HiddenSlides>
  <MMClips>0</MMClips>
  <ScaleCrop>false</ScaleCrop>
  <HeadingPairs>
    <vt:vector size="8" baseType="variant">
      <vt:variant>
        <vt:lpstr>Caratteri utilizzati</vt:lpstr>
      </vt:variant>
      <vt:variant>
        <vt:i4>9</vt:i4>
      </vt:variant>
      <vt:variant>
        <vt:lpstr>Tema</vt:lpstr>
      </vt:variant>
      <vt:variant>
        <vt:i4>1</vt:i4>
      </vt:variant>
      <vt:variant>
        <vt:lpstr>Server OLE incorporati</vt:lpstr>
      </vt:variant>
      <vt:variant>
        <vt:i4>1</vt:i4>
      </vt:variant>
      <vt:variant>
        <vt:lpstr>Titoli diapositive</vt:lpstr>
      </vt:variant>
      <vt:variant>
        <vt:i4>51</vt:i4>
      </vt:variant>
    </vt:vector>
  </HeadingPairs>
  <TitlesOfParts>
    <vt:vector size="62" baseType="lpstr">
      <vt:lpstr>Times</vt:lpstr>
      <vt:lpstr>Calibri</vt:lpstr>
      <vt:lpstr>Wingdings</vt:lpstr>
      <vt:lpstr>Courier</vt:lpstr>
      <vt:lpstr>Tahoma</vt:lpstr>
      <vt:lpstr>Ubuntu</vt:lpstr>
      <vt:lpstr>ＭＳ Ｐゴシック</vt:lpstr>
      <vt:lpstr>Arial</vt:lpstr>
      <vt:lpstr>Verdana</vt:lpstr>
      <vt:lpstr>Simple Light</vt:lpstr>
      <vt:lpstr>Equation</vt:lpstr>
      <vt:lpstr>Presentazione standard di PowerPoint</vt:lpstr>
      <vt:lpstr>Presentazione standard di PowerPoint</vt:lpstr>
      <vt:lpstr>Presentazione standard di PowerPoint</vt:lpstr>
      <vt:lpstr>Presentazione standard di PowerPoint</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Presentazione standard di PowerPoint</vt:lpstr>
      <vt:lpstr>Presentazione standard di PowerPoint</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Evaluation: How good is our model?</vt:lpstr>
      <vt:lpstr>Presentazione standard di PowerPoint</vt:lpstr>
      <vt:lpstr>Presentazione standard di PowerPoint</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Presentazione standard di PowerPoint</vt:lpstr>
      <vt:lpstr>Presentazione standard di PowerPoint</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Maurizio Atzori</cp:lastModifiedBy>
  <cp:revision>11</cp:revision>
  <dcterms:modified xsi:type="dcterms:W3CDTF">2024-02-20T10:57:13Z</dcterms:modified>
</cp:coreProperties>
</file>