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97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93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9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3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6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15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8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5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7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42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F3073-9E6E-4508-B4E4-15B5E03E6116}" type="datetimeFigureOut">
              <a:rPr lang="en-AU" smtClean="0"/>
              <a:t>13/04/2024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5C3F6-5320-4758-A097-6E7326045B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7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B154EC-7904-A450-F853-A5553E41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565" y="3996267"/>
            <a:ext cx="5566457" cy="1388534"/>
          </a:xfrm>
        </p:spPr>
        <p:txBody>
          <a:bodyPr/>
          <a:lstStyle/>
          <a:p>
            <a:r>
              <a:rPr lang="en-US" i="1" dirty="0"/>
              <a:t>A brief analysis of developed, underdeveloped and developing countries</a:t>
            </a:r>
            <a:endParaRPr lang="en-AU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BDDEE-8401-962C-DDD3-E0D49529B28B}"/>
              </a:ext>
            </a:extLst>
          </p:cNvPr>
          <p:cNvSpPr/>
          <p:nvPr/>
        </p:nvSpPr>
        <p:spPr>
          <a:xfrm>
            <a:off x="1547446" y="1984569"/>
            <a:ext cx="989229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of Global CO2 Emissions</a:t>
            </a:r>
            <a:endParaRPr lang="en-AU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7B10E-53B0-0B57-85F1-AF093CB4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CD4CEC-D8AB-A950-508D-C6BC2B5523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BBD30-7D91-7A50-D105-3193BB846B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1A59-A2DA-96CB-BB4C-AABB347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2B78-BE14-AF46-B4F0-E7CBFEB2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32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C2B92FCF-C666-DAC7-AFD8-40913A55F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1"/>
          <a:stretch/>
        </p:blipFill>
        <p:spPr>
          <a:xfrm>
            <a:off x="0" y="0"/>
            <a:ext cx="12155657" cy="68580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279400">
              <a:schemeClr val="accent1">
                <a:lumMod val="75000"/>
              </a:schemeClr>
            </a:innerShdw>
            <a:softEdge rad="31750"/>
          </a:effec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BF320EA-FD2C-CA08-7E1D-0FE6CD6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D34270D-FDEB-287A-775D-55185E9D3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F3E7D-922B-BEB2-24F2-7AC97A144F8E}"/>
              </a:ext>
            </a:extLst>
          </p:cNvPr>
          <p:cNvSpPr/>
          <p:nvPr/>
        </p:nvSpPr>
        <p:spPr>
          <a:xfrm>
            <a:off x="3837192" y="4922520"/>
            <a:ext cx="63051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Country Classifications</a:t>
            </a:r>
            <a:endParaRPr lang="en-A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CE1675-290E-C74B-82BC-C740DF2C6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40209"/>
              </p:ext>
            </p:extLst>
          </p:nvPr>
        </p:nvGraphicFramePr>
        <p:xfrm>
          <a:off x="176192" y="4757778"/>
          <a:ext cx="44880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24">
                  <a:extLst>
                    <a:ext uri="{9D8B030D-6E8A-4147-A177-3AD203B41FA5}">
                      <a16:colId xmlns:a16="http://schemas.microsoft.com/office/drawing/2014/main" val="3525465877"/>
                    </a:ext>
                  </a:extLst>
                </a:gridCol>
                <a:gridCol w="1578877">
                  <a:extLst>
                    <a:ext uri="{9D8B030D-6E8A-4147-A177-3AD203B41FA5}">
                      <a16:colId xmlns:a16="http://schemas.microsoft.com/office/drawing/2014/main" val="1266575097"/>
                    </a:ext>
                  </a:extLst>
                </a:gridCol>
                <a:gridCol w="1620917">
                  <a:extLst>
                    <a:ext uri="{9D8B030D-6E8A-4147-A177-3AD203B41FA5}">
                      <a16:colId xmlns:a16="http://schemas.microsoft.com/office/drawing/2014/main" val="61418065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Developed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Underdeveloped</a:t>
                      </a:r>
                      <a:endParaRPr lang="en-AU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134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Australia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Brazil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Ethiopia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316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="0" dirty="0"/>
                        <a:t>Sweden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Senegal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2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Japan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Egypt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Cambodia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256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Switzerland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Greece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45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USA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South</a:t>
                      </a:r>
                      <a:r>
                        <a:rPr lang="en-US" dirty="0"/>
                        <a:t> </a:t>
                      </a:r>
                      <a:r>
                        <a:rPr lang="en-US" sz="1400" dirty="0"/>
                        <a:t>Africa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Afghanistan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9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6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A8FC-2303-8D10-E993-989A45A4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8AFE-EB1F-93F4-10D2-D7394E98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168F2-721D-79B4-D6AC-B1B9B534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91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36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Global CO2 Emissions</dc:title>
  <dc:creator>Robertson, John</dc:creator>
  <cp:lastModifiedBy>Robertson, John</cp:lastModifiedBy>
  <cp:revision>6</cp:revision>
  <dcterms:created xsi:type="dcterms:W3CDTF">2024-04-13T01:34:10Z</dcterms:created>
  <dcterms:modified xsi:type="dcterms:W3CDTF">2024-04-13T02:56:23Z</dcterms:modified>
</cp:coreProperties>
</file>