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C6AE-D154-4E11-B603-A07971901444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E597-78A0-4769-A8FA-42EAD8C3E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7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3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3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6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1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F3073-9E6E-4508-B4E4-15B5E03E6116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B154EC-7904-A450-F853-A5553E41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65" y="3996267"/>
            <a:ext cx="5566457" cy="1388534"/>
          </a:xfrm>
        </p:spPr>
        <p:txBody>
          <a:bodyPr/>
          <a:lstStyle/>
          <a:p>
            <a:r>
              <a:rPr lang="en-US" i="1" dirty="0"/>
              <a:t>A brief analysis of developed, underdeveloped and developing countries</a:t>
            </a:r>
            <a:endParaRPr lang="en-AU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DDEE-8401-962C-DDD3-E0D49529B28B}"/>
              </a:ext>
            </a:extLst>
          </p:cNvPr>
          <p:cNvSpPr/>
          <p:nvPr/>
        </p:nvSpPr>
        <p:spPr>
          <a:xfrm>
            <a:off x="1547446" y="1984569"/>
            <a:ext cx="989229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66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of Global CO2 Emissions</a:t>
            </a:r>
            <a:endParaRPr lang="en-AU" sz="6600" dirty="0">
              <a:ln w="3175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9F4DD7-6CEB-6EC9-4290-D6F96A97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Cause &amp; Effect 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8" name="Picture 7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D6F6F872-FB4A-4B18-B4AD-E7C22137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1" y="339496"/>
            <a:ext cx="5685029" cy="397921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99C4A7-BADC-576D-5B37-5FEF1A9FF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1190"/>
              </p:ext>
            </p:extLst>
          </p:nvPr>
        </p:nvGraphicFramePr>
        <p:xfrm>
          <a:off x="143174" y="4519149"/>
          <a:ext cx="7214681" cy="18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99">
                  <a:extLst>
                    <a:ext uri="{9D8B030D-6E8A-4147-A177-3AD203B41FA5}">
                      <a16:colId xmlns:a16="http://schemas.microsoft.com/office/drawing/2014/main" val="3327816420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739071117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576044105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070890420"/>
                    </a:ext>
                  </a:extLst>
                </a:gridCol>
              </a:tblGrid>
              <a:tr h="3918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CO2 emissions growth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32218"/>
                  </a:ext>
                </a:extLst>
              </a:tr>
              <a:tr h="68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1950’s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42.15%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1960’s – 16.33%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1970’s – 8.28%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1980’s – 4.39%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30974"/>
                  </a:ext>
                </a:extLst>
              </a:tr>
              <a:tr h="767462">
                <a:tc>
                  <a:txBody>
                    <a:bodyPr/>
                    <a:lstStyle/>
                    <a:p>
                      <a:pPr defTabSz="306324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1990’s – 4.95%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2000’s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2010’s - 2.92%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297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CB3069-A418-D936-584D-922DF977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97573"/>
              </p:ext>
            </p:extLst>
          </p:nvPr>
        </p:nvGraphicFramePr>
        <p:xfrm>
          <a:off x="150811" y="4519149"/>
          <a:ext cx="7214681" cy="184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21">
                  <a:extLst>
                    <a:ext uri="{9D8B030D-6E8A-4147-A177-3AD203B41FA5}">
                      <a16:colId xmlns:a16="http://schemas.microsoft.com/office/drawing/2014/main" val="3798173697"/>
                    </a:ext>
                  </a:extLst>
                </a:gridCol>
                <a:gridCol w="3660860">
                  <a:extLst>
                    <a:ext uri="{9D8B030D-6E8A-4147-A177-3AD203B41FA5}">
                      <a16:colId xmlns:a16="http://schemas.microsoft.com/office/drawing/2014/main" val="106571549"/>
                    </a:ext>
                  </a:extLst>
                </a:gridCol>
              </a:tblGrid>
              <a:tr h="429956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Emission 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345"/>
                  </a:ext>
                </a:extLst>
              </a:tr>
              <a:tr h="519435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Goods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23699"/>
                  </a:ext>
                </a:extLst>
              </a:tr>
              <a:tr h="451067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Transportation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Powering Buildings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3611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Producing Food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6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B10E-53B0-0B57-85F1-AF093CB4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025" y="1288121"/>
            <a:ext cx="4102661" cy="1702932"/>
          </a:xfrm>
        </p:spPr>
        <p:txBody>
          <a:bodyPr>
            <a:noAutofit/>
          </a:bodyPr>
          <a:lstStyle/>
          <a:p>
            <a:r>
              <a:rPr lang="en-US" sz="32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Countries classified into three categories:</a:t>
            </a:r>
            <a:br>
              <a:rPr lang="en-US" sz="32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AU" sz="32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145005B-82AD-8AA3-5878-B872D4E0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065864"/>
              </p:ext>
            </p:extLst>
          </p:nvPr>
        </p:nvGraphicFramePr>
        <p:xfrm>
          <a:off x="1082840" y="3375319"/>
          <a:ext cx="57270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11">
                  <a:extLst>
                    <a:ext uri="{9D8B030D-6E8A-4147-A177-3AD203B41FA5}">
                      <a16:colId xmlns:a16="http://schemas.microsoft.com/office/drawing/2014/main" val="121759404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54802966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344721005"/>
                    </a:ext>
                  </a:extLst>
                </a:gridCol>
              </a:tblGrid>
              <a:tr h="2132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Developed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Developing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Underdeveloped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37469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Bangladesh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26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84897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Egypt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Senegal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4451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Switzerland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13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Africa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Cambodia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3552"/>
                  </a:ext>
                </a:extLst>
              </a:tr>
            </a:tbl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168662-6C6A-A037-2932-75E436B3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2537" y="2939717"/>
            <a:ext cx="4046623" cy="270864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 Annual GDP ($USD)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Population Size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Average Daily Income ($USD)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AU" dirty="0"/>
              <a:t>Total CO2 Emissions (millions of tonnes)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AU" dirty="0"/>
              <a:t>Annual CO2 Emissions Per Capita (tonnes)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434780C7-F6B6-88DE-4A75-E655DB38B046}"/>
              </a:ext>
            </a:extLst>
          </p:cNvPr>
          <p:cNvSpPr txBox="1">
            <a:spLocks/>
          </p:cNvSpPr>
          <p:nvPr/>
        </p:nvSpPr>
        <p:spPr>
          <a:xfrm>
            <a:off x="7062537" y="1014664"/>
            <a:ext cx="4050535" cy="146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Economic &amp; Emission Markers:</a:t>
            </a:r>
          </a:p>
        </p:txBody>
      </p:sp>
    </p:spTree>
    <p:extLst>
      <p:ext uri="{BB962C8B-B14F-4D97-AF65-F5344CB8AC3E}">
        <p14:creationId xmlns:p14="http://schemas.microsoft.com/office/powerpoint/2010/main" val="13303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43AC1B-6679-3685-C925-9EE69154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Investigate Trends In Emission Data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F5B6E4-5417-E08B-12D8-85521758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746597"/>
            <a:ext cx="4607188" cy="576262"/>
          </a:xfrm>
        </p:spPr>
        <p:txBody>
          <a:bodyPr/>
          <a:lstStyle/>
          <a:p>
            <a:r>
              <a:rPr lang="en-US" dirty="0"/>
              <a:t>Examples of Trends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1AC09D-918F-1DE4-92CE-D5A7FFE01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Population vs Total emissions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GDP vs Total emissions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GDP  vs  Total Emissions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Emissions Per Person vs Daily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over time?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8F1A80E-02D1-C542-21BD-8EF82BCA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746597"/>
            <a:ext cx="4895056" cy="576262"/>
          </a:xfrm>
        </p:spPr>
        <p:txBody>
          <a:bodyPr/>
          <a:lstStyle/>
          <a:p>
            <a:r>
              <a:rPr lang="en-US" dirty="0"/>
              <a:t>Major Contributors?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0F3555-92B0-41A4-B265-726493F82D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Economic conditions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Average income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GDP vs Population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Country </a:t>
            </a:r>
            <a:r>
              <a:rPr lang="en-US" sz="1900" dirty="0" err="1"/>
              <a:t>categorisation</a:t>
            </a:r>
            <a:r>
              <a:rPr lang="en-US" sz="19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Does the overall development classification of the country impact it’s CO2 emissions?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43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B59-538C-E700-DDC0-4AFCC1AE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8F63-7D94-F461-1396-034913018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7588E-0807-B16F-BA77-56829DF03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7865B-7356-3706-475F-B34335110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A05B2-8EFA-3E0C-B8CD-0B41F4C4F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7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0D84-1D50-48A0-33E3-C436D509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BD242-BA01-A6F4-6BBF-7D25F9359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1F507-59FA-75B2-C5DA-F8BCA5E94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278AB-B155-3EE5-24D8-7E3A03128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24370-B7DA-F3A1-23DC-104FA568B6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43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1345</TotalTime>
  <Words>180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Corbel</vt:lpstr>
      <vt:lpstr>Wingdings</vt:lpstr>
      <vt:lpstr>Parallax</vt:lpstr>
      <vt:lpstr>PowerPoint Presentation</vt:lpstr>
      <vt:lpstr>Cause &amp; Effect </vt:lpstr>
      <vt:lpstr>Countries classified into three categories: </vt:lpstr>
      <vt:lpstr>Investigate Trends In Emission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Global CO2 Emissions</dc:title>
  <dc:creator>Robertson, John</dc:creator>
  <cp:lastModifiedBy>Robertson, John</cp:lastModifiedBy>
  <cp:revision>21</cp:revision>
  <dcterms:created xsi:type="dcterms:W3CDTF">2024-04-13T01:34:10Z</dcterms:created>
  <dcterms:modified xsi:type="dcterms:W3CDTF">2024-04-17T09:34:41Z</dcterms:modified>
</cp:coreProperties>
</file>