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Public Green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Group Project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{A8D48B61-2B78-48E4-BE4E-F0E15889F931}tf11437505_win32</Template>
  <TotalTime>1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Public Green Spaces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Green Spaces</dc:title>
  <dc:creator>vaibhav bhosle</dc:creator>
  <cp:lastModifiedBy>vaibhav bhosle</cp:lastModifiedBy>
  <cp:revision>1</cp:revision>
  <dcterms:created xsi:type="dcterms:W3CDTF">2024-02-05T10:54:43Z</dcterms:created>
  <dcterms:modified xsi:type="dcterms:W3CDTF">2024-02-05T10:56:40Z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