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7" r:id="rId5"/>
    <p:sldId id="266" r:id="rId6"/>
    <p:sldId id="273" r:id="rId7"/>
    <p:sldId id="261" r:id="rId8"/>
    <p:sldId id="260" r:id="rId9"/>
    <p:sldId id="269" r:id="rId10"/>
    <p:sldId id="270" r:id="rId11"/>
    <p:sldId id="271" r:id="rId12"/>
    <p:sldId id="272" r:id="rId13"/>
    <p:sldId id="262" r:id="rId14"/>
    <p:sldId id="263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ADAD4B-D503-4568-BB74-7843C0CB657A}" v="18" dt="2024-02-07T12:38:16.8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6247" autoAdjust="0"/>
  </p:normalViewPr>
  <p:slideViewPr>
    <p:cSldViewPr snapToGrid="0" snapToObjects="1">
      <p:cViewPr varScale="1">
        <p:scale>
          <a:sx n="106" d="100"/>
          <a:sy n="106" d="100"/>
        </p:scale>
        <p:origin x="146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ibhav bhosle" userId="68d2ea067cb66f68" providerId="LiveId" clId="{31ADAD4B-D503-4568-BB74-7843C0CB657A}"/>
    <pc:docChg chg="undo custSel addSld delSld modSld sldOrd">
      <pc:chgData name="vaibhav bhosle" userId="68d2ea067cb66f68" providerId="LiveId" clId="{31ADAD4B-D503-4568-BB74-7843C0CB657A}" dt="2024-02-07T12:55:24.971" v="1776" actId="20577"/>
      <pc:docMkLst>
        <pc:docMk/>
      </pc:docMkLst>
      <pc:sldChg chg="modSp mod">
        <pc:chgData name="vaibhav bhosle" userId="68d2ea067cb66f68" providerId="LiveId" clId="{31ADAD4B-D503-4568-BB74-7843C0CB657A}" dt="2024-02-07T12:32:24.678" v="1747" actId="20577"/>
        <pc:sldMkLst>
          <pc:docMk/>
          <pc:sldMk cId="0" sldId="257"/>
        </pc:sldMkLst>
        <pc:spChg chg="mod">
          <ac:chgData name="vaibhav bhosle" userId="68d2ea067cb66f68" providerId="LiveId" clId="{31ADAD4B-D503-4568-BB74-7843C0CB657A}" dt="2024-02-07T12:32:24.678" v="1747" actId="20577"/>
          <ac:spMkLst>
            <pc:docMk/>
            <pc:sldMk cId="0" sldId="257"/>
            <ac:spMk id="3" creationId="{00000000-0000-0000-0000-000000000000}"/>
          </ac:spMkLst>
        </pc:spChg>
      </pc:sldChg>
      <pc:sldChg chg="del">
        <pc:chgData name="vaibhav bhosle" userId="68d2ea067cb66f68" providerId="LiveId" clId="{31ADAD4B-D503-4568-BB74-7843C0CB657A}" dt="2024-02-07T12:03:37.405" v="833" actId="2696"/>
        <pc:sldMkLst>
          <pc:docMk/>
          <pc:sldMk cId="0" sldId="259"/>
        </pc:sldMkLst>
      </pc:sldChg>
      <pc:sldChg chg="addSp delSp modSp mod ord modNotesTx">
        <pc:chgData name="vaibhav bhosle" userId="68d2ea067cb66f68" providerId="LiveId" clId="{31ADAD4B-D503-4568-BB74-7843C0CB657A}" dt="2024-02-07T12:12:06.798" v="979"/>
        <pc:sldMkLst>
          <pc:docMk/>
          <pc:sldMk cId="0" sldId="260"/>
        </pc:sldMkLst>
        <pc:spChg chg="mod">
          <ac:chgData name="vaibhav bhosle" userId="68d2ea067cb66f68" providerId="LiveId" clId="{31ADAD4B-D503-4568-BB74-7843C0CB657A}" dt="2024-02-07T11:44:27.021" v="593" actId="27636"/>
          <ac:spMkLst>
            <pc:docMk/>
            <pc:sldMk cId="0" sldId="260"/>
            <ac:spMk id="2" creationId="{00000000-0000-0000-0000-000000000000}"/>
          </ac:spMkLst>
        </pc:spChg>
        <pc:spChg chg="del mod">
          <ac:chgData name="vaibhav bhosle" userId="68d2ea067cb66f68" providerId="LiveId" clId="{31ADAD4B-D503-4568-BB74-7843C0CB657A}" dt="2024-02-07T11:38:13.295" v="493" actId="931"/>
          <ac:spMkLst>
            <pc:docMk/>
            <pc:sldMk cId="0" sldId="260"/>
            <ac:spMk id="3" creationId="{00000000-0000-0000-0000-000000000000}"/>
          </ac:spMkLst>
        </pc:spChg>
        <pc:spChg chg="add del mod">
          <ac:chgData name="vaibhav bhosle" userId="68d2ea067cb66f68" providerId="LiveId" clId="{31ADAD4B-D503-4568-BB74-7843C0CB657A}" dt="2024-02-07T11:39:39.568" v="496" actId="931"/>
          <ac:spMkLst>
            <pc:docMk/>
            <pc:sldMk cId="0" sldId="260"/>
            <ac:spMk id="8" creationId="{06D3A9E7-1257-2C5B-D7EA-87B1E72BE851}"/>
          </ac:spMkLst>
        </pc:spChg>
        <pc:picChg chg="add del mod">
          <ac:chgData name="vaibhav bhosle" userId="68d2ea067cb66f68" providerId="LiveId" clId="{31ADAD4B-D503-4568-BB74-7843C0CB657A}" dt="2024-02-07T11:39:19.812" v="495" actId="478"/>
          <ac:picMkLst>
            <pc:docMk/>
            <pc:sldMk cId="0" sldId="260"/>
            <ac:picMk id="6" creationId="{926B221A-A35D-EC16-7AF2-37AD34514B2E}"/>
          </ac:picMkLst>
        </pc:picChg>
        <pc:picChg chg="add mod">
          <ac:chgData name="vaibhav bhosle" userId="68d2ea067cb66f68" providerId="LiveId" clId="{31ADAD4B-D503-4568-BB74-7843C0CB657A}" dt="2024-02-07T11:40:06.264" v="503" actId="14100"/>
          <ac:picMkLst>
            <pc:docMk/>
            <pc:sldMk cId="0" sldId="260"/>
            <ac:picMk id="10" creationId="{399CB185-BBF0-5622-E547-D57FE56C3AB4}"/>
          </ac:picMkLst>
        </pc:picChg>
      </pc:sldChg>
      <pc:sldChg chg="addSp delSp modSp mod setBg modNotesTx">
        <pc:chgData name="vaibhav bhosle" userId="68d2ea067cb66f68" providerId="LiveId" clId="{31ADAD4B-D503-4568-BB74-7843C0CB657A}" dt="2024-02-07T12:30:19.162" v="1734" actId="20577"/>
        <pc:sldMkLst>
          <pc:docMk/>
          <pc:sldMk cId="0" sldId="261"/>
        </pc:sldMkLst>
        <pc:spChg chg="mod">
          <ac:chgData name="vaibhav bhosle" userId="68d2ea067cb66f68" providerId="LiveId" clId="{31ADAD4B-D503-4568-BB74-7843C0CB657A}" dt="2024-02-07T12:30:19.162" v="1734" actId="20577"/>
          <ac:spMkLst>
            <pc:docMk/>
            <pc:sldMk cId="0" sldId="261"/>
            <ac:spMk id="2" creationId="{00000000-0000-0000-0000-000000000000}"/>
          </ac:spMkLst>
        </pc:spChg>
        <pc:spChg chg="del">
          <ac:chgData name="vaibhav bhosle" userId="68d2ea067cb66f68" providerId="LiveId" clId="{31ADAD4B-D503-4568-BB74-7843C0CB657A}" dt="2024-02-07T11:24:04.272" v="0" actId="931"/>
          <ac:spMkLst>
            <pc:docMk/>
            <pc:sldMk cId="0" sldId="261"/>
            <ac:spMk id="3" creationId="{00000000-0000-0000-0000-000000000000}"/>
          </ac:spMkLst>
        </pc:spChg>
        <pc:spChg chg="add del mod">
          <ac:chgData name="vaibhav bhosle" userId="68d2ea067cb66f68" providerId="LiveId" clId="{31ADAD4B-D503-4568-BB74-7843C0CB657A}" dt="2024-02-07T11:30:14.542" v="4" actId="931"/>
          <ac:spMkLst>
            <pc:docMk/>
            <pc:sldMk cId="0" sldId="261"/>
            <ac:spMk id="7" creationId="{96F152C0-7C67-192B-4B23-4EF168A71555}"/>
          </ac:spMkLst>
        </pc:spChg>
        <pc:spChg chg="add del">
          <ac:chgData name="vaibhav bhosle" userId="68d2ea067cb66f68" providerId="LiveId" clId="{31ADAD4B-D503-4568-BB74-7843C0CB657A}" dt="2024-02-07T11:31:18.181" v="12" actId="26606"/>
          <ac:spMkLst>
            <pc:docMk/>
            <pc:sldMk cId="0" sldId="261"/>
            <ac:spMk id="14" creationId="{D4771268-CB57-404A-9271-370EB28F6090}"/>
          </ac:spMkLst>
        </pc:spChg>
        <pc:spChg chg="add del">
          <ac:chgData name="vaibhav bhosle" userId="68d2ea067cb66f68" providerId="LiveId" clId="{31ADAD4B-D503-4568-BB74-7843C0CB657A}" dt="2024-02-07T11:31:59.685" v="22" actId="26606"/>
          <ac:spMkLst>
            <pc:docMk/>
            <pc:sldMk cId="0" sldId="261"/>
            <ac:spMk id="16" creationId="{D12DDE76-C203-4047-9998-63900085B5E8}"/>
          </ac:spMkLst>
        </pc:spChg>
        <pc:picChg chg="add del mod">
          <ac:chgData name="vaibhav bhosle" userId="68d2ea067cb66f68" providerId="LiveId" clId="{31ADAD4B-D503-4568-BB74-7843C0CB657A}" dt="2024-02-07T11:24:31.928" v="3" actId="478"/>
          <ac:picMkLst>
            <pc:docMk/>
            <pc:sldMk cId="0" sldId="261"/>
            <ac:picMk id="5" creationId="{B2E3B1A4-EE12-C735-F948-88DB308BE389}"/>
          </ac:picMkLst>
        </pc:picChg>
        <pc:picChg chg="add mod">
          <ac:chgData name="vaibhav bhosle" userId="68d2ea067cb66f68" providerId="LiveId" clId="{31ADAD4B-D503-4568-BB74-7843C0CB657A}" dt="2024-02-07T12:04:56.273" v="834" actId="1076"/>
          <ac:picMkLst>
            <pc:docMk/>
            <pc:sldMk cId="0" sldId="261"/>
            <ac:picMk id="9" creationId="{5CC9D996-E097-A251-73C8-BB4450FE7B30}"/>
          </ac:picMkLst>
        </pc:picChg>
      </pc:sldChg>
      <pc:sldChg chg="modSp mod">
        <pc:chgData name="vaibhav bhosle" userId="68d2ea067cb66f68" providerId="LiveId" clId="{31ADAD4B-D503-4568-BB74-7843C0CB657A}" dt="2024-02-07T12:26:36.527" v="1711" actId="20577"/>
        <pc:sldMkLst>
          <pc:docMk/>
          <pc:sldMk cId="0" sldId="262"/>
        </pc:sldMkLst>
        <pc:spChg chg="mod">
          <ac:chgData name="vaibhav bhosle" userId="68d2ea067cb66f68" providerId="LiveId" clId="{31ADAD4B-D503-4568-BB74-7843C0CB657A}" dt="2024-02-07T12:26:36.527" v="1711" actId="20577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vaibhav bhosle" userId="68d2ea067cb66f68" providerId="LiveId" clId="{31ADAD4B-D503-4568-BB74-7843C0CB657A}" dt="2024-02-07T12:55:24.971" v="1776" actId="20577"/>
        <pc:sldMkLst>
          <pc:docMk/>
          <pc:sldMk cId="0" sldId="263"/>
        </pc:sldMkLst>
        <pc:spChg chg="mod">
          <ac:chgData name="vaibhav bhosle" userId="68d2ea067cb66f68" providerId="LiveId" clId="{31ADAD4B-D503-4568-BB74-7843C0CB657A}" dt="2024-02-07T12:55:24.971" v="1776" actId="20577"/>
          <ac:spMkLst>
            <pc:docMk/>
            <pc:sldMk cId="0" sldId="263"/>
            <ac:spMk id="3" creationId="{00000000-0000-0000-0000-000000000000}"/>
          </ac:spMkLst>
        </pc:spChg>
      </pc:sldChg>
      <pc:sldChg chg="delSp modSp mod modAnim">
        <pc:chgData name="vaibhav bhosle" userId="68d2ea067cb66f68" providerId="LiveId" clId="{31ADAD4B-D503-4568-BB74-7843C0CB657A}" dt="2024-02-07T12:28:11.806" v="1731"/>
        <pc:sldMkLst>
          <pc:docMk/>
          <pc:sldMk cId="0" sldId="264"/>
        </pc:sldMkLst>
        <pc:spChg chg="mod">
          <ac:chgData name="vaibhav bhosle" userId="68d2ea067cb66f68" providerId="LiveId" clId="{31ADAD4B-D503-4568-BB74-7843C0CB657A}" dt="2024-02-07T12:28:02.080" v="1730" actId="255"/>
          <ac:spMkLst>
            <pc:docMk/>
            <pc:sldMk cId="0" sldId="264"/>
            <ac:spMk id="2" creationId="{00000000-0000-0000-0000-000000000000}"/>
          </ac:spMkLst>
        </pc:spChg>
        <pc:spChg chg="del mod">
          <ac:chgData name="vaibhav bhosle" userId="68d2ea067cb66f68" providerId="LiveId" clId="{31ADAD4B-D503-4568-BB74-7843C0CB657A}" dt="2024-02-07T12:27:41.434" v="1724" actId="21"/>
          <ac:spMkLst>
            <pc:docMk/>
            <pc:sldMk cId="0" sldId="264"/>
            <ac:spMk id="3" creationId="{00000000-0000-0000-0000-000000000000}"/>
          </ac:spMkLst>
        </pc:spChg>
      </pc:sldChg>
      <pc:sldChg chg="modSp mod modAnim">
        <pc:chgData name="vaibhav bhosle" userId="68d2ea067cb66f68" providerId="LiveId" clId="{31ADAD4B-D503-4568-BB74-7843C0CB657A}" dt="2024-02-07T12:28:53.944" v="1733"/>
        <pc:sldMkLst>
          <pc:docMk/>
          <pc:sldMk cId="0" sldId="265"/>
        </pc:sldMkLst>
        <pc:spChg chg="mod">
          <ac:chgData name="vaibhav bhosle" userId="68d2ea067cb66f68" providerId="LiveId" clId="{31ADAD4B-D503-4568-BB74-7843C0CB657A}" dt="2024-02-07T12:28:44.085" v="1732" actId="255"/>
          <ac:spMkLst>
            <pc:docMk/>
            <pc:sldMk cId="0" sldId="265"/>
            <ac:spMk id="2" creationId="{00000000-0000-0000-0000-000000000000}"/>
          </ac:spMkLst>
        </pc:spChg>
      </pc:sldChg>
      <pc:sldChg chg="modSp del mod">
        <pc:chgData name="vaibhav bhosle" userId="68d2ea067cb66f68" providerId="LiveId" clId="{31ADAD4B-D503-4568-BB74-7843C0CB657A}" dt="2024-02-07T12:08:20.756" v="835" actId="2696"/>
        <pc:sldMkLst>
          <pc:docMk/>
          <pc:sldMk cId="3944268338" sldId="268"/>
        </pc:sldMkLst>
        <pc:spChg chg="mod">
          <ac:chgData name="vaibhav bhosle" userId="68d2ea067cb66f68" providerId="LiveId" clId="{31ADAD4B-D503-4568-BB74-7843C0CB657A}" dt="2024-02-07T11:44:37.472" v="612" actId="27636"/>
          <ac:spMkLst>
            <pc:docMk/>
            <pc:sldMk cId="3944268338" sldId="268"/>
            <ac:spMk id="2" creationId="{00000000-0000-0000-0000-000000000000}"/>
          </ac:spMkLst>
        </pc:spChg>
      </pc:sldChg>
      <pc:sldChg chg="addSp delSp modSp add mod modNotesTx">
        <pc:chgData name="vaibhav bhosle" userId="68d2ea067cb66f68" providerId="LiveId" clId="{31ADAD4B-D503-4568-BB74-7843C0CB657A}" dt="2024-02-07T12:18:13.723" v="1315" actId="20577"/>
        <pc:sldMkLst>
          <pc:docMk/>
          <pc:sldMk cId="3004503704" sldId="269"/>
        </pc:sldMkLst>
        <pc:spChg chg="mod">
          <ac:chgData name="vaibhav bhosle" userId="68d2ea067cb66f68" providerId="LiveId" clId="{31ADAD4B-D503-4568-BB74-7843C0CB657A}" dt="2024-02-07T11:44:18.608" v="584" actId="20577"/>
          <ac:spMkLst>
            <pc:docMk/>
            <pc:sldMk cId="3004503704" sldId="269"/>
            <ac:spMk id="2" creationId="{00000000-0000-0000-0000-000000000000}"/>
          </ac:spMkLst>
        </pc:spChg>
        <pc:spChg chg="add del mod">
          <ac:chgData name="vaibhav bhosle" userId="68d2ea067cb66f68" providerId="LiveId" clId="{31ADAD4B-D503-4568-BB74-7843C0CB657A}" dt="2024-02-07T11:42:27.176" v="507" actId="931"/>
          <ac:spMkLst>
            <pc:docMk/>
            <pc:sldMk cId="3004503704" sldId="269"/>
            <ac:spMk id="4" creationId="{F1CDA755-84BC-93F9-EEDA-4D1187F0DD48}"/>
          </ac:spMkLst>
        </pc:spChg>
        <pc:picChg chg="add mod">
          <ac:chgData name="vaibhav bhosle" userId="68d2ea067cb66f68" providerId="LiveId" clId="{31ADAD4B-D503-4568-BB74-7843C0CB657A}" dt="2024-02-07T11:42:44.585" v="514" actId="14100"/>
          <ac:picMkLst>
            <pc:docMk/>
            <pc:sldMk cId="3004503704" sldId="269"/>
            <ac:picMk id="6" creationId="{D5F5FFB0-2FBA-D044-9588-95AAED028A87}"/>
          </ac:picMkLst>
        </pc:picChg>
        <pc:picChg chg="del">
          <ac:chgData name="vaibhav bhosle" userId="68d2ea067cb66f68" providerId="LiveId" clId="{31ADAD4B-D503-4568-BB74-7843C0CB657A}" dt="2024-02-07T11:42:05.040" v="506" actId="478"/>
          <ac:picMkLst>
            <pc:docMk/>
            <pc:sldMk cId="3004503704" sldId="269"/>
            <ac:picMk id="10" creationId="{399CB185-BBF0-5622-E547-D57FE56C3AB4}"/>
          </ac:picMkLst>
        </pc:picChg>
      </pc:sldChg>
      <pc:sldChg chg="addSp delSp modSp add mod modNotesTx">
        <pc:chgData name="vaibhav bhosle" userId="68d2ea067cb66f68" providerId="LiveId" clId="{31ADAD4B-D503-4568-BB74-7843C0CB657A}" dt="2024-02-07T12:24:12.144" v="1462" actId="20577"/>
        <pc:sldMkLst>
          <pc:docMk/>
          <pc:sldMk cId="706350439" sldId="270"/>
        </pc:sldMkLst>
        <pc:spChg chg="mod">
          <ac:chgData name="vaibhav bhosle" userId="68d2ea067cb66f68" providerId="LiveId" clId="{31ADAD4B-D503-4568-BB74-7843C0CB657A}" dt="2024-02-07T11:48:15.514" v="675" actId="20577"/>
          <ac:spMkLst>
            <pc:docMk/>
            <pc:sldMk cId="706350439" sldId="270"/>
            <ac:spMk id="2" creationId="{00000000-0000-0000-0000-000000000000}"/>
          </ac:spMkLst>
        </pc:spChg>
        <pc:spChg chg="add del mod">
          <ac:chgData name="vaibhav bhosle" userId="68d2ea067cb66f68" providerId="LiveId" clId="{31ADAD4B-D503-4568-BB74-7843C0CB657A}" dt="2024-02-07T11:48:40.607" v="677" actId="931"/>
          <ac:spMkLst>
            <pc:docMk/>
            <pc:sldMk cId="706350439" sldId="270"/>
            <ac:spMk id="4" creationId="{FBD19288-6507-E638-AFAB-36A463B1526A}"/>
          </ac:spMkLst>
        </pc:spChg>
        <pc:spChg chg="add del mod">
          <ac:chgData name="vaibhav bhosle" userId="68d2ea067cb66f68" providerId="LiveId" clId="{31ADAD4B-D503-4568-BB74-7843C0CB657A}" dt="2024-02-07T12:21:52.350" v="1317" actId="931"/>
          <ac:spMkLst>
            <pc:docMk/>
            <pc:sldMk cId="706350439" sldId="270"/>
            <ac:spMk id="9" creationId="{0E3B4905-27B9-E6E8-4A7B-143EFE532DC3}"/>
          </ac:spMkLst>
        </pc:spChg>
        <pc:picChg chg="del">
          <ac:chgData name="vaibhav bhosle" userId="68d2ea067cb66f68" providerId="LiveId" clId="{31ADAD4B-D503-4568-BB74-7843C0CB657A}" dt="2024-02-07T11:48:31.712" v="676" actId="478"/>
          <ac:picMkLst>
            <pc:docMk/>
            <pc:sldMk cId="706350439" sldId="270"/>
            <ac:picMk id="6" creationId="{D5F5FFB0-2FBA-D044-9588-95AAED028A87}"/>
          </ac:picMkLst>
        </pc:picChg>
        <pc:picChg chg="add del mod">
          <ac:chgData name="vaibhav bhosle" userId="68d2ea067cb66f68" providerId="LiveId" clId="{31ADAD4B-D503-4568-BB74-7843C0CB657A}" dt="2024-02-07T12:21:32.362" v="1316" actId="478"/>
          <ac:picMkLst>
            <pc:docMk/>
            <pc:sldMk cId="706350439" sldId="270"/>
            <ac:picMk id="7" creationId="{2E07E536-4CF5-E998-1312-A399E97DEA76}"/>
          </ac:picMkLst>
        </pc:picChg>
        <pc:picChg chg="add mod">
          <ac:chgData name="vaibhav bhosle" userId="68d2ea067cb66f68" providerId="LiveId" clId="{31ADAD4B-D503-4568-BB74-7843C0CB657A}" dt="2024-02-07T12:22:04.662" v="1322" actId="14100"/>
          <ac:picMkLst>
            <pc:docMk/>
            <pc:sldMk cId="706350439" sldId="270"/>
            <ac:picMk id="11" creationId="{4AD0163B-E614-77EC-1B11-048EF2152C1E}"/>
          </ac:picMkLst>
        </pc:picChg>
      </pc:sldChg>
      <pc:sldChg chg="addSp delSp modSp add mod">
        <pc:chgData name="vaibhav bhosle" userId="68d2ea067cb66f68" providerId="LiveId" clId="{31ADAD4B-D503-4568-BB74-7843C0CB657A}" dt="2024-02-07T11:51:32.553" v="727" actId="962"/>
        <pc:sldMkLst>
          <pc:docMk/>
          <pc:sldMk cId="263020404" sldId="271"/>
        </pc:sldMkLst>
        <pc:spChg chg="mod">
          <ac:chgData name="vaibhav bhosle" userId="68d2ea067cb66f68" providerId="LiveId" clId="{31ADAD4B-D503-4568-BB74-7843C0CB657A}" dt="2024-02-07T11:51:16.563" v="722" actId="1076"/>
          <ac:spMkLst>
            <pc:docMk/>
            <pc:sldMk cId="263020404" sldId="271"/>
            <ac:spMk id="2" creationId="{00000000-0000-0000-0000-000000000000}"/>
          </ac:spMkLst>
        </pc:spChg>
        <pc:spChg chg="add del mod">
          <ac:chgData name="vaibhav bhosle" userId="68d2ea067cb66f68" providerId="LiveId" clId="{31ADAD4B-D503-4568-BB74-7843C0CB657A}" dt="2024-02-07T11:50:44.480" v="715" actId="931"/>
          <ac:spMkLst>
            <pc:docMk/>
            <pc:sldMk cId="263020404" sldId="271"/>
            <ac:spMk id="4" creationId="{7448BF3B-98E6-346E-199F-682E7B67C3A4}"/>
          </ac:spMkLst>
        </pc:spChg>
        <pc:picChg chg="add mod">
          <ac:chgData name="vaibhav bhosle" userId="68d2ea067cb66f68" providerId="LiveId" clId="{31ADAD4B-D503-4568-BB74-7843C0CB657A}" dt="2024-02-07T11:51:32.553" v="727" actId="962"/>
          <ac:picMkLst>
            <pc:docMk/>
            <pc:sldMk cId="263020404" sldId="271"/>
            <ac:picMk id="6" creationId="{9A609EC7-E79E-C140-0604-2F989655DC5A}"/>
          </ac:picMkLst>
        </pc:picChg>
        <pc:picChg chg="del">
          <ac:chgData name="vaibhav bhosle" userId="68d2ea067cb66f68" providerId="LiveId" clId="{31ADAD4B-D503-4568-BB74-7843C0CB657A}" dt="2024-02-07T11:50:17.559" v="714" actId="478"/>
          <ac:picMkLst>
            <pc:docMk/>
            <pc:sldMk cId="263020404" sldId="271"/>
            <ac:picMk id="7" creationId="{2E07E536-4CF5-E998-1312-A399E97DEA76}"/>
          </ac:picMkLst>
        </pc:picChg>
      </pc:sldChg>
      <pc:sldChg chg="addSp delSp modSp new mod">
        <pc:chgData name="vaibhav bhosle" userId="68d2ea067cb66f68" providerId="LiveId" clId="{31ADAD4B-D503-4568-BB74-7843C0CB657A}" dt="2024-02-07T11:59:36.940" v="764" actId="14100"/>
        <pc:sldMkLst>
          <pc:docMk/>
          <pc:sldMk cId="366985341" sldId="272"/>
        </pc:sldMkLst>
        <pc:spChg chg="mod">
          <ac:chgData name="vaibhav bhosle" userId="68d2ea067cb66f68" providerId="LiveId" clId="{31ADAD4B-D503-4568-BB74-7843C0CB657A}" dt="2024-02-07T11:52:15.432" v="757" actId="1076"/>
          <ac:spMkLst>
            <pc:docMk/>
            <pc:sldMk cId="366985341" sldId="272"/>
            <ac:spMk id="2" creationId="{17358F9C-C032-B95A-60DB-974DD7632C4E}"/>
          </ac:spMkLst>
        </pc:spChg>
        <pc:spChg chg="del">
          <ac:chgData name="vaibhav bhosle" userId="68d2ea067cb66f68" providerId="LiveId" clId="{31ADAD4B-D503-4568-BB74-7843C0CB657A}" dt="2024-02-07T11:59:25.502" v="758" actId="931"/>
          <ac:spMkLst>
            <pc:docMk/>
            <pc:sldMk cId="366985341" sldId="272"/>
            <ac:spMk id="3" creationId="{5CFA4CCD-2FFD-8AA5-2A2A-0BDEA09793A8}"/>
          </ac:spMkLst>
        </pc:spChg>
        <pc:picChg chg="add mod">
          <ac:chgData name="vaibhav bhosle" userId="68d2ea067cb66f68" providerId="LiveId" clId="{31ADAD4B-D503-4568-BB74-7843C0CB657A}" dt="2024-02-07T11:59:36.940" v="764" actId="14100"/>
          <ac:picMkLst>
            <pc:docMk/>
            <pc:sldMk cId="366985341" sldId="272"/>
            <ac:picMk id="5" creationId="{E6132EF4-ECA1-8FB9-8847-C4F47BCFBF9A}"/>
          </ac:picMkLst>
        </pc:picChg>
      </pc:sldChg>
      <pc:sldChg chg="addSp delSp modSp new mod ord">
        <pc:chgData name="vaibhav bhosle" userId="68d2ea067cb66f68" providerId="LiveId" clId="{31ADAD4B-D503-4568-BB74-7843C0CB657A}" dt="2024-02-07T12:03:00.808" v="832" actId="20577"/>
        <pc:sldMkLst>
          <pc:docMk/>
          <pc:sldMk cId="3574457310" sldId="273"/>
        </pc:sldMkLst>
        <pc:spChg chg="mod">
          <ac:chgData name="vaibhav bhosle" userId="68d2ea067cb66f68" providerId="LiveId" clId="{31ADAD4B-D503-4568-BB74-7843C0CB657A}" dt="2024-02-07T12:03:00.808" v="832" actId="20577"/>
          <ac:spMkLst>
            <pc:docMk/>
            <pc:sldMk cId="3574457310" sldId="273"/>
            <ac:spMk id="2" creationId="{F266EACA-BC38-AFDC-D708-E142A0C48C0A}"/>
          </ac:spMkLst>
        </pc:spChg>
        <pc:spChg chg="del">
          <ac:chgData name="vaibhav bhosle" userId="68d2ea067cb66f68" providerId="LiveId" clId="{31ADAD4B-D503-4568-BB74-7843C0CB657A}" dt="2024-02-07T12:00:59.346" v="768" actId="931"/>
          <ac:spMkLst>
            <pc:docMk/>
            <pc:sldMk cId="3574457310" sldId="273"/>
            <ac:spMk id="3" creationId="{8B0443CA-3157-8925-996D-3AC2256184CB}"/>
          </ac:spMkLst>
        </pc:spChg>
        <pc:picChg chg="add mod">
          <ac:chgData name="vaibhav bhosle" userId="68d2ea067cb66f68" providerId="LiveId" clId="{31ADAD4B-D503-4568-BB74-7843C0CB657A}" dt="2024-02-07T12:01:36.975" v="780" actId="1076"/>
          <ac:picMkLst>
            <pc:docMk/>
            <pc:sldMk cId="3574457310" sldId="273"/>
            <ac:picMk id="5" creationId="{D8B63721-28A1-FE89-BC53-DD2AD4C3C03E}"/>
          </ac:picMkLst>
        </pc:picChg>
        <pc:picChg chg="add del mod">
          <ac:chgData name="vaibhav bhosle" userId="68d2ea067cb66f68" providerId="LiveId" clId="{31ADAD4B-D503-4568-BB74-7843C0CB657A}" dt="2024-02-07T12:02:08.170" v="788" actId="478"/>
          <ac:picMkLst>
            <pc:docMk/>
            <pc:sldMk cId="3574457310" sldId="273"/>
            <ac:picMk id="6" creationId="{23F3AC26-38FA-C73C-F278-11785DFBBFCD}"/>
          </ac:picMkLst>
        </pc:picChg>
        <pc:picChg chg="add mod">
          <ac:chgData name="vaibhav bhosle" userId="68d2ea067cb66f68" providerId="LiveId" clId="{31ADAD4B-D503-4568-BB74-7843C0CB657A}" dt="2024-02-07T12:02:20.339" v="792" actId="1076"/>
          <ac:picMkLst>
            <pc:docMk/>
            <pc:sldMk cId="3574457310" sldId="273"/>
            <ac:picMk id="8" creationId="{3C3E53BF-F961-70CF-7372-65610C1A86B1}"/>
          </ac:picMkLst>
        </pc:picChg>
      </pc:sldChg>
      <pc:sldChg chg="add del">
        <pc:chgData name="vaibhav bhosle" userId="68d2ea067cb66f68" providerId="LiveId" clId="{31ADAD4B-D503-4568-BB74-7843C0CB657A}" dt="2024-02-07T12:38:16.864" v="1749"/>
        <pc:sldMkLst>
          <pc:docMk/>
          <pc:sldMk cId="1210903858" sldId="2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8D1C0-1F46-4C96-A529-E7446B738FFE}" type="datetimeFigureOut">
              <a:rPr lang="en-AU" smtClean="0"/>
              <a:t>6/02/2024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C087D-094B-4121-A536-202E43873E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6663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C087D-094B-4121-A536-202E43873E76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76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 above bar graph shows there are 32 LGAs and the number of parks per LGA.</a:t>
            </a:r>
          </a:p>
          <a:p>
            <a:r>
              <a:rPr lang="en-AU" dirty="0"/>
              <a:t>Highest number of parks are in Yarra Ranges and Mitchell has the lowest number of parks.</a:t>
            </a:r>
          </a:p>
          <a:p>
            <a:r>
              <a:rPr lang="en-AU" dirty="0"/>
              <a:t>For new homeowners, factors of a good location like neighbourhood, proximity to amenities will increase the value of their property as per Investopedia.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C087D-094B-4121-A536-202E43873E76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4153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 above bar graph shows there are 32 LGAs and the number of parks per LGA.</a:t>
            </a:r>
          </a:p>
          <a:p>
            <a:r>
              <a:rPr lang="en-AU" dirty="0"/>
              <a:t>Highest number of parks are in Yarra Ranges and Mitchell has the lowest number of parks.</a:t>
            </a:r>
          </a:p>
          <a:p>
            <a:r>
              <a:rPr lang="en-AU" dirty="0"/>
              <a:t>For new homeowners, factors of a good location like neighbourhood, proximity to amenities will increase the value of their property as per Investopedia.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C087D-094B-4121-A536-202E43873E76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941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 above bar graph shows the different types of schools per LGA.</a:t>
            </a:r>
          </a:p>
          <a:p>
            <a:r>
              <a:rPr lang="en-AU" dirty="0"/>
              <a:t>Families with kids would prefer buying a property which is near schools due to</a:t>
            </a:r>
          </a:p>
          <a:p>
            <a:r>
              <a:rPr lang="en-AU" dirty="0"/>
              <a:t>-improved investment returns </a:t>
            </a:r>
          </a:p>
          <a:p>
            <a:r>
              <a:rPr lang="en-AU" dirty="0"/>
              <a:t>-easy accessibility to schools</a:t>
            </a:r>
          </a:p>
          <a:p>
            <a:r>
              <a:rPr lang="en-AU" dirty="0"/>
              <a:t>-Safer neighbourhood</a:t>
            </a:r>
          </a:p>
          <a:p>
            <a:r>
              <a:rPr lang="en-AU" dirty="0"/>
              <a:t>-Sense of community</a:t>
            </a:r>
          </a:p>
          <a:p>
            <a:endParaRPr lang="en-AU" dirty="0"/>
          </a:p>
          <a:p>
            <a:r>
              <a:rPr lang="en-AU" dirty="0"/>
              <a:t>Cons</a:t>
            </a:r>
          </a:p>
          <a:p>
            <a:r>
              <a:rPr lang="en-AU" dirty="0"/>
              <a:t>-Noisy</a:t>
            </a:r>
          </a:p>
          <a:p>
            <a:r>
              <a:rPr lang="en-AU" dirty="0"/>
              <a:t>-Traffic</a:t>
            </a:r>
          </a:p>
          <a:p>
            <a:r>
              <a:rPr lang="en-AU" dirty="0"/>
              <a:t>-Parking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C087D-094B-4121-A536-202E43873E76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9683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It is evident with the above graph that Casey has the greatest number of open spaces and schools.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C087D-094B-4121-A536-202E43873E76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5141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C087D-094B-4121-A536-202E43873E76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6690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562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8749" y="0"/>
            <a:ext cx="3863561" cy="6310265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defRPr sz="4400">
                <a:solidFill>
                  <a:srgbClr val="003366"/>
                </a:solidFill>
              </a:defRPr>
            </a:pPr>
            <a:r>
              <a:rPr lang="en-AU" sz="5400" dirty="0">
                <a:solidFill>
                  <a:schemeClr val="accent3">
                    <a:lumMod val="75000"/>
                  </a:schemeClr>
                </a:solidFill>
              </a:rPr>
              <a:t>Where to live in Melbourne?</a:t>
            </a:r>
          </a:p>
        </p:txBody>
      </p:sp>
      <p:pic>
        <p:nvPicPr>
          <p:cNvPr id="21" name="Picture 20" descr="Houses in an area">
            <a:extLst>
              <a:ext uri="{FF2B5EF4-FFF2-40B4-BE49-F238E27FC236}">
                <a16:creationId xmlns:a16="http://schemas.microsoft.com/office/drawing/2014/main" id="{45084E8A-C6F8-6729-F29C-06E73ACF52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96" r="32504" b="-2"/>
          <a:stretch/>
        </p:blipFill>
        <p:spPr>
          <a:xfrm>
            <a:off x="20" y="-2"/>
            <a:ext cx="4571980" cy="68580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313" y="69812"/>
            <a:ext cx="8768687" cy="1143000"/>
          </a:xfrm>
        </p:spPr>
        <p:txBody>
          <a:bodyPr>
            <a:normAutofit fontScale="90000"/>
          </a:bodyPr>
          <a:lstStyle/>
          <a:p>
            <a:pPr>
              <a:defRPr sz="4400">
                <a:solidFill>
                  <a:srgbClr val="003366"/>
                </a:solidFill>
              </a:defRPr>
            </a:pPr>
            <a:r>
              <a:rPr lang="en-AU" dirty="0"/>
              <a:t>Compare schools to LGA and open spaces</a:t>
            </a:r>
            <a:endParaRPr dirty="0"/>
          </a:p>
        </p:txBody>
      </p:sp>
      <p:pic>
        <p:nvPicPr>
          <p:cNvPr id="11" name="Content Placeholder 10" descr="A chart with colored dots&#10;&#10;Description automatically generated">
            <a:extLst>
              <a:ext uri="{FF2B5EF4-FFF2-40B4-BE49-F238E27FC236}">
                <a16:creationId xmlns:a16="http://schemas.microsoft.com/office/drawing/2014/main" id="{4AD0163B-E614-77EC-1B11-048EF2152C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5313" y="1212812"/>
            <a:ext cx="8460869" cy="5635297"/>
          </a:xfrm>
        </p:spPr>
      </p:pic>
    </p:spTree>
    <p:extLst>
      <p:ext uri="{BB962C8B-B14F-4D97-AF65-F5344CB8AC3E}">
        <p14:creationId xmlns:p14="http://schemas.microsoft.com/office/powerpoint/2010/main" val="706350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313" y="69812"/>
            <a:ext cx="8768687" cy="1143000"/>
          </a:xfrm>
        </p:spPr>
        <p:txBody>
          <a:bodyPr>
            <a:normAutofit/>
          </a:bodyPr>
          <a:lstStyle/>
          <a:p>
            <a:pPr>
              <a:defRPr sz="4400">
                <a:solidFill>
                  <a:srgbClr val="003366"/>
                </a:solidFill>
              </a:defRPr>
            </a:pPr>
            <a:r>
              <a:rPr lang="en-AU" dirty="0"/>
              <a:t>LGAs and their population</a:t>
            </a:r>
            <a:endParaRPr dirty="0"/>
          </a:p>
        </p:txBody>
      </p:sp>
      <p:pic>
        <p:nvPicPr>
          <p:cNvPr id="6" name="Content Placeholder 5" descr="A graph of blue bars with black text">
            <a:extLst>
              <a:ext uri="{FF2B5EF4-FFF2-40B4-BE49-F238E27FC236}">
                <a16:creationId xmlns:a16="http://schemas.microsoft.com/office/drawing/2014/main" id="{9A609EC7-E79E-C140-0604-2F989655DC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0312" y="1005841"/>
            <a:ext cx="8558375" cy="5688217"/>
          </a:xfrm>
        </p:spPr>
      </p:pic>
    </p:spTree>
    <p:extLst>
      <p:ext uri="{BB962C8B-B14F-4D97-AF65-F5344CB8AC3E}">
        <p14:creationId xmlns:p14="http://schemas.microsoft.com/office/powerpoint/2010/main" val="263020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58F9C-C032-B95A-60DB-974DD7632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0337"/>
            <a:ext cx="8229600" cy="1143000"/>
          </a:xfrm>
        </p:spPr>
        <p:txBody>
          <a:bodyPr/>
          <a:lstStyle/>
          <a:p>
            <a:r>
              <a:rPr lang="en-AU" dirty="0"/>
              <a:t>The API view</a:t>
            </a:r>
          </a:p>
        </p:txBody>
      </p:sp>
      <p:pic>
        <p:nvPicPr>
          <p:cNvPr id="5" name="Content Placeholder 4" descr="A map with many colored circles&#10;&#10;Description automatically generated">
            <a:extLst>
              <a:ext uri="{FF2B5EF4-FFF2-40B4-BE49-F238E27FC236}">
                <a16:creationId xmlns:a16="http://schemas.microsoft.com/office/drawing/2014/main" id="{E6132EF4-ECA1-8FB9-8847-C4F47BCFB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888" y="1078992"/>
            <a:ext cx="8567928" cy="5486400"/>
          </a:xfrm>
        </p:spPr>
      </p:pic>
    </p:spTree>
    <p:extLst>
      <p:ext uri="{BB962C8B-B14F-4D97-AF65-F5344CB8AC3E}">
        <p14:creationId xmlns:p14="http://schemas.microsoft.com/office/powerpoint/2010/main" val="366985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 sz="4400">
                <a:solidFill>
                  <a:srgbClr val="003366"/>
                </a:solidFill>
              </a:defRPr>
            </a:pPr>
            <a:r>
              <a:rPr lang="en-AU" dirty="0"/>
              <a:t>Conclusions and Recommendations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It was evident from our project the LGA with the highest density of population will have a greater number of parks.</a:t>
            </a:r>
          </a:p>
          <a:p>
            <a:r>
              <a:rPr lang="en-AU" sz="2000" dirty="0"/>
              <a:t>Other factors like schools also play an important role in decision making.</a:t>
            </a:r>
            <a:endParaRPr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indent="0">
              <a:lnSpc>
                <a:spcPts val="3012"/>
              </a:lnSpc>
              <a:buNone/>
            </a:pPr>
            <a:r>
              <a:rPr lang="en-AU" dirty="0">
                <a:solidFill>
                  <a:srgbClr val="003366"/>
                </a:solidFill>
              </a:rPr>
              <a:t>Lessons Learnt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000" dirty="0"/>
              <a:t>Our quest to retrieve data</a:t>
            </a:r>
          </a:p>
          <a:p>
            <a:r>
              <a:rPr lang="en-AU" sz="2000" dirty="0"/>
              <a:t>Knowledge sharing </a:t>
            </a:r>
          </a:p>
          <a:p>
            <a:r>
              <a:rPr lang="en-AU" sz="2000" dirty="0"/>
              <a:t>Teamwork</a:t>
            </a:r>
          </a:p>
          <a:p>
            <a:r>
              <a:rPr lang="en-AU" sz="2000" dirty="0"/>
              <a:t>Collaboration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628" y="878186"/>
            <a:ext cx="8229600" cy="3639493"/>
          </a:xfrm>
        </p:spPr>
        <p:txBody>
          <a:bodyPr>
            <a:normAutofit/>
          </a:bodyPr>
          <a:lstStyle/>
          <a:p>
            <a:pPr>
              <a:defRPr sz="4400">
                <a:solidFill>
                  <a:srgbClr val="003366"/>
                </a:solidFill>
              </a:defRPr>
            </a:pPr>
            <a:r>
              <a:rPr lang="en-AU" sz="9600" dirty="0"/>
              <a:t>Q &amp; A</a:t>
            </a:r>
            <a:endParaRPr sz="9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9117"/>
            <a:ext cx="8229600" cy="1143000"/>
          </a:xfrm>
        </p:spPr>
        <p:txBody>
          <a:bodyPr>
            <a:noAutofit/>
          </a:bodyPr>
          <a:lstStyle/>
          <a:p>
            <a:pPr>
              <a:defRPr sz="4400">
                <a:solidFill>
                  <a:srgbClr val="003366"/>
                </a:solidFill>
              </a:defRPr>
            </a:pPr>
            <a:r>
              <a:rPr sz="9600" dirty="0"/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>
                <a:solidFill>
                  <a:srgbClr val="003366"/>
                </a:solidFill>
              </a:defRPr>
            </a:pPr>
            <a:r>
              <a:rPr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• Our Team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lang="en-AU" dirty="0"/>
              <a:t>Our Journey – Our Story</a:t>
            </a:r>
          </a:p>
          <a:p>
            <a:pPr marL="0" indent="0">
              <a:buNone/>
            </a:pPr>
            <a:r>
              <a:rPr dirty="0"/>
              <a:t>• Trend</a:t>
            </a:r>
            <a:r>
              <a:rPr lang="en-AU" dirty="0"/>
              <a:t> Analysis</a:t>
            </a:r>
            <a:r>
              <a:rPr dirty="0"/>
              <a:t> </a:t>
            </a:r>
            <a:endParaRPr lang="en-AU" dirty="0"/>
          </a:p>
          <a:p>
            <a:pPr marL="0" indent="0">
              <a:buNone/>
            </a:pPr>
            <a:r>
              <a:rPr dirty="0"/>
              <a:t>• Conclusions and Recommendations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• Lessons Learnt</a:t>
            </a:r>
          </a:p>
          <a:p>
            <a:r>
              <a:rPr lang="en-AU" dirty="0"/>
              <a:t>Q &amp; A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>
                <a:solidFill>
                  <a:srgbClr val="003366"/>
                </a:solidFill>
              </a:defRPr>
            </a:pPr>
            <a:r>
              <a:rPr lang="en-AU" dirty="0"/>
              <a:t>Our Team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571358" y="923452"/>
            <a:ext cx="9141714" cy="58834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3012"/>
              </a:lnSpc>
            </a:pPr>
            <a:r>
              <a:rPr lang="en-AU" sz="4400" dirty="0">
                <a:solidFill>
                  <a:srgbClr val="003366"/>
                </a:solidFill>
                <a:latin typeface="+mj-lt"/>
                <a:ea typeface="+mj-ea"/>
                <a:cs typeface="+mj-cs"/>
              </a:rPr>
              <a:t>Our Journey – Our Story</a:t>
            </a:r>
            <a:r>
              <a:rPr lang="en-US" sz="2391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 Challenges</a:t>
            </a:r>
            <a:endParaRPr lang="en-US" sz="1350" dirty="0"/>
          </a:p>
        </p:txBody>
      </p:sp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7259" y="2625358"/>
            <a:ext cx="1842627" cy="935597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434945" y="2926624"/>
            <a:ext cx="1429821" cy="32830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293"/>
              </a:lnSpc>
            </a:pPr>
            <a:r>
              <a:rPr lang="en-US" sz="1350" b="1" dirty="0"/>
              <a:t>Ideas	</a:t>
            </a:r>
          </a:p>
        </p:txBody>
      </p:sp>
      <p:sp>
        <p:nvSpPr>
          <p:cNvPr id="5" name="Object 4"/>
          <p:cNvSpPr/>
          <p:nvPr/>
        </p:nvSpPr>
        <p:spPr>
          <a:xfrm>
            <a:off x="571358" y="3640875"/>
            <a:ext cx="1429821" cy="111978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260"/>
              </a:lnSpc>
            </a:pPr>
            <a:r>
              <a:rPr lang="en-US" sz="900" dirty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List the major challenges facing urban greening efforts in Victoria such as climate change, population growth, and lack of funding.</a:t>
            </a:r>
            <a:endParaRPr lang="en-US" sz="1350" dirty="0"/>
          </a:p>
        </p:txBody>
      </p:sp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94195" y="2625358"/>
            <a:ext cx="1842627" cy="935597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228293" y="3640875"/>
            <a:ext cx="1429821" cy="143972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260"/>
              </a:lnSpc>
            </a:pPr>
            <a:r>
              <a:rPr lang="en-US" sz="900" dirty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Propose potential solutions to address each challenge such as developing climate-resilient plant species, securing government funding, and engaging community volunteers.</a:t>
            </a:r>
            <a:endParaRPr lang="en-US" sz="1350" dirty="0"/>
          </a:p>
        </p:txBody>
      </p:sp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51131" y="2625358"/>
            <a:ext cx="1842627" cy="935597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3885229" y="3640876"/>
            <a:ext cx="1429821" cy="95981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260"/>
              </a:lnSpc>
            </a:pPr>
            <a:r>
              <a:rPr lang="en-US" sz="900" dirty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Determine the most critical actions that need to be taken in the near-term to drive progress on urban greening in Victoria.</a:t>
            </a:r>
            <a:endParaRPr lang="en-US" sz="1350" dirty="0"/>
          </a:p>
        </p:txBody>
      </p:sp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08067" y="2625358"/>
            <a:ext cx="1842627" cy="935597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5542164" y="3640875"/>
            <a:ext cx="1429821" cy="127975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260"/>
              </a:lnSpc>
            </a:pPr>
            <a:r>
              <a:rPr lang="en-US" sz="900" dirty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Identify key performance indicators to measure progress over time such as number of new trees planted annually or increase in urban canopy cover.</a:t>
            </a:r>
            <a:endParaRPr lang="en-US" sz="1350" dirty="0"/>
          </a:p>
        </p:txBody>
      </p:sp>
      <p:pic>
        <p:nvPicPr>
          <p:cNvPr id="15" name="Object 14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65003" y="2625358"/>
            <a:ext cx="1842627" cy="935597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7287660" y="2911314"/>
            <a:ext cx="1194137" cy="49246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293"/>
              </a:lnSpc>
            </a:pPr>
            <a:r>
              <a:rPr lang="en-US" sz="1350" dirty="0">
                <a:ea typeface="Montserrat" pitchFamily="34" charset="-122"/>
                <a:cs typeface="Montserrat" pitchFamily="34" charset="-120"/>
              </a:rPr>
              <a:t>Final Product</a:t>
            </a:r>
            <a:endParaRPr lang="en-US" sz="1350" dirty="0"/>
          </a:p>
        </p:txBody>
      </p:sp>
      <p:sp>
        <p:nvSpPr>
          <p:cNvPr id="17" name="Object 16"/>
          <p:cNvSpPr/>
          <p:nvPr/>
        </p:nvSpPr>
        <p:spPr>
          <a:xfrm>
            <a:off x="7199100" y="3640876"/>
            <a:ext cx="1429821" cy="79984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260"/>
              </a:lnSpc>
            </a:pPr>
            <a:r>
              <a:rPr lang="en-US" sz="900" dirty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Outline specific steps, owners, timelines, and resources required to execute the solutions and track the metrics.</a:t>
            </a:r>
            <a:endParaRPr lang="en-US" sz="1350" dirty="0"/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35B89890-2496-E357-E3C6-D90B8CE78142}"/>
              </a:ext>
            </a:extLst>
          </p:cNvPr>
          <p:cNvSpPr/>
          <p:nvPr/>
        </p:nvSpPr>
        <p:spPr>
          <a:xfrm>
            <a:off x="2179886" y="2936471"/>
            <a:ext cx="1429821" cy="32830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293"/>
              </a:lnSpc>
            </a:pPr>
            <a:r>
              <a:rPr lang="en-US" sz="1350" b="1" dirty="0"/>
              <a:t>Data Source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24B2BB-34E2-40BC-B8F1-9E599CA5B985}"/>
              </a:ext>
            </a:extLst>
          </p:cNvPr>
          <p:cNvSpPr txBox="1"/>
          <p:nvPr/>
        </p:nvSpPr>
        <p:spPr>
          <a:xfrm>
            <a:off x="4060137" y="2846708"/>
            <a:ext cx="111096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b="1" dirty="0"/>
              <a:t>Code/Debug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F3FCBF-D083-19E0-DCAA-88925FB6AA91}"/>
              </a:ext>
            </a:extLst>
          </p:cNvPr>
          <p:cNvSpPr txBox="1"/>
          <p:nvPr/>
        </p:nvSpPr>
        <p:spPr>
          <a:xfrm>
            <a:off x="5658417" y="2857463"/>
            <a:ext cx="119731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b="1" dirty="0"/>
              <a:t>Tools used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612083"/>
            <a:ext cx="9141714" cy="3824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3012"/>
              </a:lnSpc>
            </a:pPr>
            <a:r>
              <a:rPr lang="en-US" sz="4400" dirty="0">
                <a:solidFill>
                  <a:srgbClr val="003366"/>
                </a:solidFill>
                <a:latin typeface="+mj-lt"/>
                <a:ea typeface="+mj-ea"/>
                <a:cs typeface="+mj-cs"/>
              </a:rPr>
              <a:t>Benefits of Green Spaces</a:t>
            </a:r>
          </a:p>
        </p:txBody>
      </p:sp>
      <p:sp>
        <p:nvSpPr>
          <p:cNvPr id="3" name="Object 2"/>
          <p:cNvSpPr/>
          <p:nvPr/>
        </p:nvSpPr>
        <p:spPr>
          <a:xfrm>
            <a:off x="357099" y="1999964"/>
            <a:ext cx="2713946" cy="1749782"/>
          </a:xfrm>
          <a:prstGeom prst="rect">
            <a:avLst/>
          </a:prstGeom>
          <a:noFill/>
          <a:ln w="25400">
            <a:solidFill>
              <a:srgbClr val="62A8BB"/>
            </a:solidFill>
            <a:prstDash val="solid"/>
            <a:miter lim="800000"/>
          </a:ln>
        </p:spPr>
        <p:txBody>
          <a:bodyPr/>
          <a:lstStyle/>
          <a:p>
            <a:endParaRPr lang="en-AU" sz="1350"/>
          </a:p>
        </p:txBody>
      </p:sp>
      <p:sp>
        <p:nvSpPr>
          <p:cNvPr id="4" name="Object 3"/>
          <p:cNvSpPr/>
          <p:nvPr/>
        </p:nvSpPr>
        <p:spPr>
          <a:xfrm>
            <a:off x="571358" y="2162555"/>
            <a:ext cx="2592533" cy="2325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832"/>
              </a:lnSpc>
            </a:pPr>
            <a:r>
              <a:rPr lang="en-US" dirty="0">
                <a:solidFill>
                  <a:srgbClr val="2A292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Improves Mental Health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571358" y="2499455"/>
            <a:ext cx="2592533" cy="56979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496"/>
              </a:lnSpc>
              <a:spcBef>
                <a:spcPts val="806"/>
              </a:spcBef>
            </a:pPr>
            <a:r>
              <a:rPr lang="en-US" sz="1400" dirty="0">
                <a:solidFill>
                  <a:srgbClr val="5A5A4C"/>
                </a:solidFill>
                <a:ea typeface="Montserrat" pitchFamily="34" charset="-122"/>
                <a:cs typeface="Montserrat" pitchFamily="34" charset="-120"/>
              </a:rPr>
              <a:t>Green spaces reduce stress, depression and anxiety, and improve mood and self-esteem.</a:t>
            </a:r>
            <a:endParaRPr lang="en-US" sz="1400" dirty="0"/>
          </a:p>
        </p:txBody>
      </p:sp>
      <p:sp>
        <p:nvSpPr>
          <p:cNvPr id="6" name="Object 5"/>
          <p:cNvSpPr/>
          <p:nvPr/>
        </p:nvSpPr>
        <p:spPr>
          <a:xfrm>
            <a:off x="3213884" y="1999964"/>
            <a:ext cx="2713946" cy="1749782"/>
          </a:xfrm>
          <a:prstGeom prst="rect">
            <a:avLst/>
          </a:prstGeom>
          <a:noFill/>
          <a:ln w="25400">
            <a:solidFill>
              <a:srgbClr val="62A8BB"/>
            </a:solidFill>
            <a:prstDash val="solid"/>
            <a:miter lim="800000"/>
          </a:ln>
        </p:spPr>
        <p:txBody>
          <a:bodyPr/>
          <a:lstStyle/>
          <a:p>
            <a:endParaRPr lang="en-AU" sz="1350"/>
          </a:p>
        </p:txBody>
      </p:sp>
      <p:sp>
        <p:nvSpPr>
          <p:cNvPr id="7" name="Object 6"/>
          <p:cNvSpPr/>
          <p:nvPr/>
        </p:nvSpPr>
        <p:spPr>
          <a:xfrm>
            <a:off x="3428143" y="2162555"/>
            <a:ext cx="2592533" cy="2325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832"/>
              </a:lnSpc>
            </a:pPr>
            <a:r>
              <a:rPr lang="en-US" dirty="0">
                <a:solidFill>
                  <a:srgbClr val="2A2921"/>
                </a:solidFill>
                <a:ea typeface="Montserrat" pitchFamily="34" charset="-122"/>
                <a:cs typeface="Montserrat" pitchFamily="34" charset="-120"/>
              </a:rPr>
              <a:t>Supports </a:t>
            </a:r>
            <a:r>
              <a:rPr lang="en-US" dirty="0">
                <a:solidFill>
                  <a:srgbClr val="2A292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Physical</a:t>
            </a:r>
            <a:r>
              <a:rPr lang="en-US" dirty="0">
                <a:solidFill>
                  <a:srgbClr val="2A2921"/>
                </a:solidFill>
                <a:ea typeface="Montserrat" pitchFamily="34" charset="-122"/>
                <a:cs typeface="Montserrat" pitchFamily="34" charset="-120"/>
              </a:rPr>
              <a:t> Health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3428143" y="2499456"/>
            <a:ext cx="2592533" cy="75972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496"/>
              </a:lnSpc>
              <a:spcBef>
                <a:spcPts val="806"/>
              </a:spcBef>
            </a:pPr>
            <a:r>
              <a:rPr lang="en-US" sz="1400" dirty="0">
                <a:solidFill>
                  <a:srgbClr val="5A5A4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Green spaces encourage physical activity and reduce rates of obesity, heart disease, diabetes and other chronic illnesses.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bject 8"/>
          <p:cNvSpPr/>
          <p:nvPr/>
        </p:nvSpPr>
        <p:spPr>
          <a:xfrm>
            <a:off x="6070670" y="1999964"/>
            <a:ext cx="2713946" cy="1749782"/>
          </a:xfrm>
          <a:prstGeom prst="rect">
            <a:avLst/>
          </a:prstGeom>
          <a:noFill/>
          <a:ln w="25400">
            <a:solidFill>
              <a:srgbClr val="62A8BB"/>
            </a:solidFill>
            <a:prstDash val="solid"/>
            <a:miter lim="800000"/>
          </a:ln>
        </p:spPr>
        <p:txBody>
          <a:bodyPr/>
          <a:lstStyle/>
          <a:p>
            <a:endParaRPr lang="en-AU" sz="1350"/>
          </a:p>
        </p:txBody>
      </p:sp>
      <p:sp>
        <p:nvSpPr>
          <p:cNvPr id="10" name="Object 9"/>
          <p:cNvSpPr/>
          <p:nvPr/>
        </p:nvSpPr>
        <p:spPr>
          <a:xfrm>
            <a:off x="6284929" y="2162555"/>
            <a:ext cx="2592533" cy="2325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832"/>
              </a:lnSpc>
            </a:pPr>
            <a:r>
              <a:rPr lang="en-US" dirty="0">
                <a:solidFill>
                  <a:srgbClr val="2A292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Cleaner Air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bject 10"/>
          <p:cNvSpPr/>
          <p:nvPr/>
        </p:nvSpPr>
        <p:spPr>
          <a:xfrm>
            <a:off x="6192083" y="2499456"/>
            <a:ext cx="2592533" cy="75972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496"/>
              </a:lnSpc>
              <a:spcBef>
                <a:spcPts val="806"/>
              </a:spcBef>
            </a:pPr>
            <a:r>
              <a:rPr lang="en-US" sz="1400" dirty="0">
                <a:solidFill>
                  <a:srgbClr val="5A5A4C"/>
                </a:solidFill>
                <a:ea typeface="Montserrat" pitchFamily="34" charset="-122"/>
                <a:cs typeface="Montserrat" pitchFamily="34" charset="-120"/>
              </a:rPr>
              <a:t>Trees and plants absorb air pollutants like carbon dioxide, sulfur dioxide and nitrogen dioxide.</a:t>
            </a:r>
            <a:endParaRPr lang="en-US" sz="1400" dirty="0"/>
          </a:p>
        </p:txBody>
      </p:sp>
      <p:sp>
        <p:nvSpPr>
          <p:cNvPr id="12" name="Object 11"/>
          <p:cNvSpPr/>
          <p:nvPr/>
        </p:nvSpPr>
        <p:spPr>
          <a:xfrm>
            <a:off x="357099" y="3892585"/>
            <a:ext cx="2713946" cy="1749782"/>
          </a:xfrm>
          <a:prstGeom prst="rect">
            <a:avLst/>
          </a:prstGeom>
          <a:noFill/>
          <a:ln w="25400">
            <a:solidFill>
              <a:srgbClr val="62A8BB"/>
            </a:solidFill>
            <a:prstDash val="solid"/>
            <a:miter lim="800000"/>
          </a:ln>
        </p:spPr>
        <p:txBody>
          <a:bodyPr/>
          <a:lstStyle/>
          <a:p>
            <a:endParaRPr lang="en-AU" sz="1350"/>
          </a:p>
        </p:txBody>
      </p:sp>
      <p:sp>
        <p:nvSpPr>
          <p:cNvPr id="13" name="Object 12"/>
          <p:cNvSpPr/>
          <p:nvPr/>
        </p:nvSpPr>
        <p:spPr>
          <a:xfrm>
            <a:off x="571358" y="4055176"/>
            <a:ext cx="2592533" cy="2325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832"/>
              </a:lnSpc>
            </a:pPr>
            <a:r>
              <a:rPr lang="en-US" dirty="0">
                <a:solidFill>
                  <a:srgbClr val="2A2921"/>
                </a:solidFill>
                <a:ea typeface="Montserrat" pitchFamily="34" charset="-122"/>
                <a:cs typeface="Montserrat" pitchFamily="34" charset="-120"/>
              </a:rPr>
              <a:t>Mitigates Urban Heat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571358" y="4392076"/>
            <a:ext cx="2592533" cy="56979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496"/>
              </a:lnSpc>
              <a:spcBef>
                <a:spcPts val="806"/>
              </a:spcBef>
            </a:pPr>
            <a:r>
              <a:rPr lang="en-US" sz="1400" dirty="0">
                <a:solidFill>
                  <a:srgbClr val="5A5A4C"/>
                </a:solidFill>
                <a:ea typeface="Montserrat" pitchFamily="34" charset="-122"/>
                <a:cs typeface="Montserrat" pitchFamily="34" charset="-120"/>
              </a:rPr>
              <a:t>Shaded green spaces cool the air through evapotranspiration and reduce urban heat island effects.</a:t>
            </a:r>
            <a:endParaRPr lang="en-US" sz="1400" dirty="0"/>
          </a:p>
        </p:txBody>
      </p:sp>
      <p:sp>
        <p:nvSpPr>
          <p:cNvPr id="15" name="Object 14"/>
          <p:cNvSpPr/>
          <p:nvPr/>
        </p:nvSpPr>
        <p:spPr>
          <a:xfrm>
            <a:off x="3213884" y="3892585"/>
            <a:ext cx="2713946" cy="1749782"/>
          </a:xfrm>
          <a:prstGeom prst="rect">
            <a:avLst/>
          </a:prstGeom>
          <a:noFill/>
          <a:ln w="25400">
            <a:solidFill>
              <a:srgbClr val="62A8BB"/>
            </a:solidFill>
            <a:prstDash val="solid"/>
            <a:miter lim="800000"/>
          </a:ln>
        </p:spPr>
        <p:txBody>
          <a:bodyPr/>
          <a:lstStyle/>
          <a:p>
            <a:endParaRPr lang="en-AU" sz="1350"/>
          </a:p>
        </p:txBody>
      </p:sp>
      <p:sp>
        <p:nvSpPr>
          <p:cNvPr id="16" name="Object 15"/>
          <p:cNvSpPr/>
          <p:nvPr/>
        </p:nvSpPr>
        <p:spPr>
          <a:xfrm>
            <a:off x="3428143" y="4055176"/>
            <a:ext cx="2592533" cy="2325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832"/>
              </a:lnSpc>
            </a:pPr>
            <a:r>
              <a:rPr lang="en-US" dirty="0">
                <a:solidFill>
                  <a:srgbClr val="2A2921"/>
                </a:solidFill>
                <a:ea typeface="Montserrat" pitchFamily="34" charset="-122"/>
                <a:cs typeface="Montserrat" pitchFamily="34" charset="-120"/>
              </a:rPr>
              <a:t>Reduces Noise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3428143" y="4392076"/>
            <a:ext cx="2592533" cy="56979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496"/>
              </a:lnSpc>
              <a:spcBef>
                <a:spcPts val="806"/>
              </a:spcBef>
            </a:pPr>
            <a:r>
              <a:rPr lang="en-US" sz="1400" dirty="0">
                <a:solidFill>
                  <a:srgbClr val="5A5A4C"/>
                </a:solidFill>
                <a:ea typeface="Montserrat" pitchFamily="34" charset="-122"/>
                <a:cs typeface="Montserrat" pitchFamily="34" charset="-120"/>
              </a:rPr>
              <a:t>Trees, shrubs and other vegetation absorb and block sound.</a:t>
            </a:r>
            <a:endParaRPr lang="en-US" sz="1400" dirty="0"/>
          </a:p>
        </p:txBody>
      </p:sp>
      <p:sp>
        <p:nvSpPr>
          <p:cNvPr id="18" name="Object 17"/>
          <p:cNvSpPr/>
          <p:nvPr/>
        </p:nvSpPr>
        <p:spPr>
          <a:xfrm>
            <a:off x="6070670" y="3892585"/>
            <a:ext cx="2713946" cy="1749782"/>
          </a:xfrm>
          <a:prstGeom prst="rect">
            <a:avLst/>
          </a:prstGeom>
          <a:noFill/>
          <a:ln w="25400">
            <a:solidFill>
              <a:srgbClr val="62A8BB"/>
            </a:solidFill>
            <a:prstDash val="solid"/>
            <a:miter lim="800000"/>
          </a:ln>
        </p:spPr>
        <p:txBody>
          <a:bodyPr/>
          <a:lstStyle/>
          <a:p>
            <a:endParaRPr lang="en-AU" sz="1350"/>
          </a:p>
        </p:txBody>
      </p:sp>
      <p:sp>
        <p:nvSpPr>
          <p:cNvPr id="19" name="Object 18"/>
          <p:cNvSpPr/>
          <p:nvPr/>
        </p:nvSpPr>
        <p:spPr>
          <a:xfrm>
            <a:off x="6284929" y="4055176"/>
            <a:ext cx="2592533" cy="2325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832"/>
              </a:lnSpc>
            </a:pPr>
            <a:r>
              <a:rPr lang="en-US" dirty="0">
                <a:solidFill>
                  <a:srgbClr val="2A2921"/>
                </a:solidFill>
                <a:ea typeface="Montserrat" pitchFamily="34" charset="-122"/>
                <a:cs typeface="Montserrat" pitchFamily="34" charset="-120"/>
              </a:rPr>
              <a:t>Promotes Biodiversity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6142089" y="4392076"/>
            <a:ext cx="2592533" cy="56979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496"/>
              </a:lnSpc>
              <a:spcBef>
                <a:spcPts val="806"/>
              </a:spcBef>
            </a:pPr>
            <a:r>
              <a:rPr lang="en-US" sz="1400" dirty="0">
                <a:solidFill>
                  <a:srgbClr val="5A5A4C"/>
                </a:solidFill>
                <a:ea typeface="Montserrat" pitchFamily="34" charset="-122"/>
                <a:cs typeface="Montserrat" pitchFamily="34" charset="-120"/>
              </a:rPr>
              <a:t>Green spaces provide habitat for diverse plants, insects, birds and other wildlife.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EACA-BC38-AFDC-D708-E142A0C48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????</a:t>
            </a:r>
          </a:p>
        </p:txBody>
      </p:sp>
      <p:pic>
        <p:nvPicPr>
          <p:cNvPr id="5" name="Content Placeholder 4" descr="A pie chart with text&#10;&#10;Description automatically generated">
            <a:extLst>
              <a:ext uri="{FF2B5EF4-FFF2-40B4-BE49-F238E27FC236}">
                <a16:creationId xmlns:a16="http://schemas.microsoft.com/office/drawing/2014/main" id="{D8B63721-28A1-FE89-BC53-DD2AD4C3C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" y="1783080"/>
            <a:ext cx="4389120" cy="3291840"/>
          </a:xfrm>
        </p:spPr>
      </p:pic>
      <p:pic>
        <p:nvPicPr>
          <p:cNvPr id="8" name="Picture 7" descr="A pie chart with text on it&#10;&#10;Description automatically generated">
            <a:extLst>
              <a:ext uri="{FF2B5EF4-FFF2-40B4-BE49-F238E27FC236}">
                <a16:creationId xmlns:a16="http://schemas.microsoft.com/office/drawing/2014/main" id="{3C3E53BF-F961-70CF-7372-65610C1A8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542" y="1783080"/>
            <a:ext cx="4572012" cy="342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457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77"/>
            <a:ext cx="8229600" cy="1143000"/>
          </a:xfrm>
        </p:spPr>
        <p:txBody>
          <a:bodyPr/>
          <a:lstStyle/>
          <a:p>
            <a:pPr marL="0" indent="0">
              <a:buNone/>
            </a:pPr>
            <a:r>
              <a:rPr lang="en-AU" dirty="0">
                <a:solidFill>
                  <a:srgbClr val="003366"/>
                </a:solidFill>
              </a:rPr>
              <a:t>Trend Analysis </a:t>
            </a:r>
          </a:p>
        </p:txBody>
      </p:sp>
      <p:pic>
        <p:nvPicPr>
          <p:cNvPr id="9" name="Content Placeholder 8" descr="A graph of a number of parks and gardens&#10;&#10;Description automatically generated">
            <a:extLst>
              <a:ext uri="{FF2B5EF4-FFF2-40B4-BE49-F238E27FC236}">
                <a16:creationId xmlns:a16="http://schemas.microsoft.com/office/drawing/2014/main" id="{5CC9D996-E097-A251-73C8-BB4450FE7B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3192" y="896113"/>
            <a:ext cx="8357616" cy="5650991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313" y="69812"/>
            <a:ext cx="8768687" cy="1143000"/>
          </a:xfrm>
        </p:spPr>
        <p:txBody>
          <a:bodyPr>
            <a:normAutofit fontScale="90000"/>
          </a:bodyPr>
          <a:lstStyle/>
          <a:p>
            <a:pPr>
              <a:defRPr sz="4400">
                <a:solidFill>
                  <a:srgbClr val="003366"/>
                </a:solidFill>
              </a:defRPr>
            </a:pPr>
            <a:r>
              <a:rPr lang="en-AU" dirty="0"/>
              <a:t>Compare LGA and Public Open Spaces</a:t>
            </a:r>
            <a:endParaRPr dirty="0"/>
          </a:p>
        </p:txBody>
      </p:sp>
      <p:pic>
        <p:nvPicPr>
          <p:cNvPr id="10" name="Content Placeholder 9" descr="A graph of blue bars with white text&#10;&#10;Description automatically generated">
            <a:extLst>
              <a:ext uri="{FF2B5EF4-FFF2-40B4-BE49-F238E27FC236}">
                <a16:creationId xmlns:a16="http://schemas.microsoft.com/office/drawing/2014/main" id="{399CB185-BBF0-5622-E547-D57FE56C3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2520" y="978408"/>
            <a:ext cx="8631936" cy="557784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313" y="69812"/>
            <a:ext cx="8768687" cy="1143000"/>
          </a:xfrm>
        </p:spPr>
        <p:txBody>
          <a:bodyPr>
            <a:normAutofit/>
          </a:bodyPr>
          <a:lstStyle/>
          <a:p>
            <a:pPr>
              <a:defRPr sz="4400">
                <a:solidFill>
                  <a:srgbClr val="003366"/>
                </a:solidFill>
              </a:defRPr>
            </a:pPr>
            <a:r>
              <a:rPr lang="en-AU" dirty="0"/>
              <a:t>Compare LGA and types of schools</a:t>
            </a:r>
            <a:endParaRPr dirty="0"/>
          </a:p>
        </p:txBody>
      </p:sp>
      <p:pic>
        <p:nvPicPr>
          <p:cNvPr id="6" name="Content Placeholder 5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D5F5FFB0-2FBA-D044-9588-95AAED028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2608" y="1075473"/>
            <a:ext cx="8577072" cy="5712715"/>
          </a:xfrm>
        </p:spPr>
      </p:pic>
    </p:spTree>
    <p:extLst>
      <p:ext uri="{BB962C8B-B14F-4D97-AF65-F5344CB8AC3E}">
        <p14:creationId xmlns:p14="http://schemas.microsoft.com/office/powerpoint/2010/main" val="3004503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1667</TotalTime>
  <Words>552</Words>
  <Application>Microsoft Office PowerPoint</Application>
  <PresentationFormat>On-screen Show (4:3)</PresentationFormat>
  <Paragraphs>76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Arial</vt:lpstr>
      <vt:lpstr>Calibri</vt:lpstr>
      <vt:lpstr>Montserrat</vt:lpstr>
      <vt:lpstr>Office Theme</vt:lpstr>
      <vt:lpstr>Where to live in Melbourne?</vt:lpstr>
      <vt:lpstr>Agenda</vt:lpstr>
      <vt:lpstr>Our Team</vt:lpstr>
      <vt:lpstr>PowerPoint Presentation</vt:lpstr>
      <vt:lpstr>PowerPoint Presentation</vt:lpstr>
      <vt:lpstr>????</vt:lpstr>
      <vt:lpstr>Trend Analysis </vt:lpstr>
      <vt:lpstr>Compare LGA and Public Open Spaces</vt:lpstr>
      <vt:lpstr>Compare LGA and types of schools</vt:lpstr>
      <vt:lpstr>Compare schools to LGA and open spaces</vt:lpstr>
      <vt:lpstr>LGAs and their population</vt:lpstr>
      <vt:lpstr>The API view</vt:lpstr>
      <vt:lpstr>Conclusions and Recommendations</vt:lpstr>
      <vt:lpstr>Lessons Learnt</vt:lpstr>
      <vt:lpstr>Q &amp; A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Educational Landscape: Schools and City Populations in Victoria, Australia</dc:title>
  <dc:subject/>
  <dc:creator>Rui Liu</dc:creator>
  <cp:keywords/>
  <dc:description>generated using python-pptx</dc:description>
  <cp:lastModifiedBy>vaibhav bhosle</cp:lastModifiedBy>
  <cp:revision>5</cp:revision>
  <dcterms:created xsi:type="dcterms:W3CDTF">2013-01-27T09:14:16Z</dcterms:created>
  <dcterms:modified xsi:type="dcterms:W3CDTF">2024-02-07T12:55:28Z</dcterms:modified>
  <cp:category/>
</cp:coreProperties>
</file>