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8"/>
    <p:restoredTop sz="94673"/>
  </p:normalViewPr>
  <p:slideViewPr>
    <p:cSldViewPr snapToGrid="0">
      <p:cViewPr>
        <p:scale>
          <a:sx n="120" d="100"/>
          <a:sy n="120" d="100"/>
        </p:scale>
        <p:origin x="64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36B06-B1B3-484A-80A1-CEEA0D1E812F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55581-A4B9-8949-A9FA-3A3E5DF6F7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40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55581-A4B9-8949-A9FA-3A3E5DF6F7B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82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9067-F299-CC65-B721-280057828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AF07-D18F-8279-F1B4-654BF33F3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C783-73CA-D0EA-A70B-C009D56E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CCD0-ABBD-C4CE-E48B-A57049FA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8219-7C8A-CC75-2637-7E155E0F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C9B2-53D9-0DD7-5B42-0BE2C05E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7C971-4F78-3364-D49C-774F2106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C88B-E82A-0001-0F6F-1676CD7B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BB43-0B33-A569-C4EE-7CC09FAD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F9EC-C514-E695-95CC-2D1C52E4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135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42B50-6691-68FE-A282-FBD5F3CAA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57A02-732A-2535-822C-6717BBAD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5323-24FC-CAE6-1697-24BCBE51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52F7-1A84-EAF2-1A80-5925F9C6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8C5C-8627-F355-6391-1E9D7C72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210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A9D2-41BC-37BE-1710-22D82F6D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FD8B-08AF-A90F-632C-5C59CAF6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1C19-5928-45CF-BA4F-B61F9A4A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8B50-51C6-132B-D3C0-AC660BC7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8064-7D69-51D1-667C-A7BE6617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80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26F6-47F0-5A43-17DB-32288AF8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A560-1FC6-FF67-C715-3DB87227A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A74C-4D85-88B5-AC1E-7ADC7D61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9906-3192-A4B6-8B1F-FFFC8E2C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08E7-4BEA-ED0A-D793-92631192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5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60F3-CB1A-BF7E-4307-7BDD5629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04E9-A713-2EBE-DF1B-7A5510196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9EEFD-B484-5A0A-7C94-6DF94259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0CB11-D085-974F-8346-71E14664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9C02E-49D1-DF84-CC96-4FA52962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1990-C5C3-22E7-EB26-3509E00D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75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CF71-143A-9E53-F548-9BFEEEB0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09314-B4E1-7E0F-6F92-F83354A1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19E6F-D169-A581-C4C0-88F02F074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71D27-B669-12BD-FFDD-65D0AE85F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2952C-8834-B435-F10D-48D2A57BB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40D8D-D46E-413F-75E1-B0BD70A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77987-D238-34D9-17FD-AC03C735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7D6C8-E77D-DEC1-114D-1606B793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25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E294-B781-6375-CC5D-0D7D1981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BDD79-51F3-1842-9664-ABABDED2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66B40-2AB9-6FB7-05B5-E8494832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D4EE4-90E2-0DA1-B18A-94138675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29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A065F-0856-D3ED-8358-B591DDF0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C3F43-53CA-CDED-164D-D90737D7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B35-B8F3-F62F-D302-F9217639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47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B8B8-FD9B-A3E7-2540-562F67E6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970A-025F-3D29-347D-EBB1F4DA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D4ED3-72E0-5D72-3E17-FA076BDE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BA507-B315-62B0-32C3-2039696B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54875-EA9F-409C-0269-42A06CB4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049A-E7F3-2AFD-4A33-7CA0EC3C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18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80E-8BC2-6606-7064-2FD348B3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89C0C-1C85-CEA7-3281-5D3C3C71D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2AEF0-408E-2150-7280-8E814FD60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7BB51-4CE3-C5B0-7EB9-F8675AD5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512BD-A073-70ED-A650-D55248EF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574E4-86C8-34D6-E97E-1B8CF0CC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1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DF3F2-A617-2676-8C3F-B89D2E3C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B39F9-3891-C1BD-2338-AD0A4896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AE57E-1694-207E-BCA7-5BFC08469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A8F82-0CC1-0D4B-9D51-BCA560040F6C}" type="datetimeFigureOut">
              <a:rPr lang="en-AU" smtClean="0"/>
              <a:t>3/6/2024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B1F62-820E-9800-EE17-42A51A3B7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7DE8-5AD9-83F4-5D92-D18C12F8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06150-DF23-C94E-BB83-A8B270A0C7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18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group of flags with different colors&#10;&#10;Description automatically generated">
            <a:extLst>
              <a:ext uri="{FF2B5EF4-FFF2-40B4-BE49-F238E27FC236}">
                <a16:creationId xmlns:a16="http://schemas.microsoft.com/office/drawing/2014/main" id="{0B2B6282-06C2-BFAB-5E95-B7D35B91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687220"/>
            <a:ext cx="998773" cy="720969"/>
          </a:xfrm>
          <a:prstGeom prst="rect">
            <a:avLst/>
          </a:prstGeom>
        </p:spPr>
      </p:pic>
      <p:pic>
        <p:nvPicPr>
          <p:cNvPr id="40" name="Picture 39" descr="A group of flags with different colors&#10;&#10;Description automatically generated">
            <a:extLst>
              <a:ext uri="{FF2B5EF4-FFF2-40B4-BE49-F238E27FC236}">
                <a16:creationId xmlns:a16="http://schemas.microsoft.com/office/drawing/2014/main" id="{C1BB3D47-3588-5D15-1B4D-FBE05930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975" y="672508"/>
            <a:ext cx="998773" cy="72096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B5B5EEE-63B2-4041-9D55-E3F92E05140F}"/>
              </a:ext>
            </a:extLst>
          </p:cNvPr>
          <p:cNvSpPr/>
          <p:nvPr/>
        </p:nvSpPr>
        <p:spPr>
          <a:xfrm>
            <a:off x="-3773205" y="94595"/>
            <a:ext cx="3415862" cy="27116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E237E-502F-D178-7959-C692A864F999}"/>
              </a:ext>
            </a:extLst>
          </p:cNvPr>
          <p:cNvSpPr txBox="1"/>
          <p:nvPr/>
        </p:nvSpPr>
        <p:spPr>
          <a:xfrm>
            <a:off x="-2535595" y="94595"/>
            <a:ext cx="940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Server PD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FD4D88-A6A5-0A14-978D-CE0292382A93}"/>
              </a:ext>
            </a:extLst>
          </p:cNvPr>
          <p:cNvSpPr/>
          <p:nvPr/>
        </p:nvSpPr>
        <p:spPr>
          <a:xfrm>
            <a:off x="-3594530" y="402372"/>
            <a:ext cx="3069021" cy="4204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2B0346-7FB8-4B39-A3BA-F26F28F5245D}"/>
              </a:ext>
            </a:extLst>
          </p:cNvPr>
          <p:cNvSpPr/>
          <p:nvPr/>
        </p:nvSpPr>
        <p:spPr>
          <a:xfrm>
            <a:off x="-3594529" y="920356"/>
            <a:ext cx="3069021" cy="17203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notified(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switch(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case(CLIENT):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get_resource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ipc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&amp;resource);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microkit_signal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(CLIENT);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976F1-318A-CE28-0F98-27D87BDB8AFF}"/>
              </a:ext>
            </a:extLst>
          </p:cNvPr>
          <p:cNvCxnSpPr>
            <a:cxnSpLocks/>
          </p:cNvCxnSpPr>
          <p:nvPr/>
        </p:nvCxnSpPr>
        <p:spPr>
          <a:xfrm>
            <a:off x="-3815247" y="2953408"/>
            <a:ext cx="35840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4BD20A-A8F3-E86D-4B1E-D8F42A7810AE}"/>
              </a:ext>
            </a:extLst>
          </p:cNvPr>
          <p:cNvCxnSpPr>
            <a:cxnSpLocks/>
          </p:cNvCxnSpPr>
          <p:nvPr/>
        </p:nvCxnSpPr>
        <p:spPr>
          <a:xfrm>
            <a:off x="-231219" y="42042"/>
            <a:ext cx="0" cy="2911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BFC91D-0152-D6D6-3C89-E89E0F9B24F4}"/>
              </a:ext>
            </a:extLst>
          </p:cNvPr>
          <p:cNvSpPr/>
          <p:nvPr/>
        </p:nvSpPr>
        <p:spPr>
          <a:xfrm>
            <a:off x="966970" y="94594"/>
            <a:ext cx="7777646" cy="4636894"/>
          </a:xfrm>
          <a:prstGeom prst="roundRect">
            <a:avLst>
              <a:gd name="adj" fmla="val 7449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30AD6-B0CA-3710-CFC5-79523CD98171}"/>
              </a:ext>
            </a:extLst>
          </p:cNvPr>
          <p:cNvSpPr txBox="1"/>
          <p:nvPr/>
        </p:nvSpPr>
        <p:spPr>
          <a:xfrm>
            <a:off x="966969" y="94594"/>
            <a:ext cx="777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Client PD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25AADD-A717-82F2-4E58-B2826C6DE6CD}"/>
              </a:ext>
            </a:extLst>
          </p:cNvPr>
          <p:cNvSpPr/>
          <p:nvPr/>
        </p:nvSpPr>
        <p:spPr>
          <a:xfrm>
            <a:off x="1187684" y="2168018"/>
            <a:ext cx="3069021" cy="13003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cothread_init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cothread_spawn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client_fn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cothread_yield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1774465-B775-5C42-2C38-9AB32CB8DC76}"/>
              </a:ext>
            </a:extLst>
          </p:cNvPr>
          <p:cNvSpPr/>
          <p:nvPr/>
        </p:nvSpPr>
        <p:spPr>
          <a:xfrm>
            <a:off x="1187683" y="3702784"/>
            <a:ext cx="3069021" cy="816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notified(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cothread_recv_ntfn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538401B-39D1-CA2F-0286-F0608A4FE927}"/>
              </a:ext>
            </a:extLst>
          </p:cNvPr>
          <p:cNvSpPr/>
          <p:nvPr/>
        </p:nvSpPr>
        <p:spPr>
          <a:xfrm>
            <a:off x="1187684" y="1011971"/>
            <a:ext cx="3069021" cy="921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Microkit’s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event loop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BB016-0F0C-C5B3-EB13-2CA01EDB9637}"/>
              </a:ext>
            </a:extLst>
          </p:cNvPr>
          <p:cNvSpPr/>
          <p:nvPr/>
        </p:nvSpPr>
        <p:spPr>
          <a:xfrm>
            <a:off x="4403846" y="1011971"/>
            <a:ext cx="1040525" cy="16996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E5145D-EB5F-94E5-4BC1-7406755A6988}"/>
              </a:ext>
            </a:extLst>
          </p:cNvPr>
          <p:cNvSpPr/>
          <p:nvPr/>
        </p:nvSpPr>
        <p:spPr>
          <a:xfrm>
            <a:off x="4414357" y="3468323"/>
            <a:ext cx="1040525" cy="10495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835AFA-1694-46A7-7FFE-C92F07FD1DFC}"/>
              </a:ext>
            </a:extLst>
          </p:cNvPr>
          <p:cNvSpPr/>
          <p:nvPr/>
        </p:nvSpPr>
        <p:spPr>
          <a:xfrm>
            <a:off x="4414236" y="1032993"/>
            <a:ext cx="1019502" cy="4309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8E7742-28AA-D5D7-8831-9E02BB25EAB1}"/>
              </a:ext>
            </a:extLst>
          </p:cNvPr>
          <p:cNvSpPr/>
          <p:nvPr/>
        </p:nvSpPr>
        <p:spPr>
          <a:xfrm>
            <a:off x="4414236" y="1470485"/>
            <a:ext cx="1019502" cy="4309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init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895D42-CE53-F0D3-A276-64B7B61CCA71}"/>
              </a:ext>
            </a:extLst>
          </p:cNvPr>
          <p:cNvSpPr/>
          <p:nvPr/>
        </p:nvSpPr>
        <p:spPr>
          <a:xfrm>
            <a:off x="5602025" y="997947"/>
            <a:ext cx="2900855" cy="2109261"/>
          </a:xfrm>
          <a:prstGeom prst="roundRect">
            <a:avLst>
              <a:gd name="adj" fmla="val 86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client_fn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// Request resource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microkit_signal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(SERVER);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// Blocks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cothread_wait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// Unblocks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process_result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ipc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EE9552-03DF-2C2E-C495-8F021AEFC604}"/>
              </a:ext>
            </a:extLst>
          </p:cNvPr>
          <p:cNvSpPr/>
          <p:nvPr/>
        </p:nvSpPr>
        <p:spPr>
          <a:xfrm>
            <a:off x="4424749" y="3487322"/>
            <a:ext cx="1019502" cy="4309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client_fn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5C6CE18-61E9-129B-1FFF-05E8DD2528FD}"/>
              </a:ext>
            </a:extLst>
          </p:cNvPr>
          <p:cNvSpPr/>
          <p:nvPr/>
        </p:nvSpPr>
        <p:spPr>
          <a:xfrm>
            <a:off x="156064" y="2342614"/>
            <a:ext cx="747182" cy="484632"/>
          </a:xfrm>
          <a:prstGeom prst="rightArrow">
            <a:avLst/>
          </a:prstGeom>
          <a:solidFill>
            <a:srgbClr val="00E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AF07F0B-B96A-7FC7-A0CF-7756CB87FEE2}"/>
              </a:ext>
            </a:extLst>
          </p:cNvPr>
          <p:cNvSpPr/>
          <p:nvPr/>
        </p:nvSpPr>
        <p:spPr>
          <a:xfrm rot="5400000">
            <a:off x="4647658" y="453584"/>
            <a:ext cx="573922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SP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B6E4D19-4AEE-3E6B-CE3A-7A23AE934383}"/>
              </a:ext>
            </a:extLst>
          </p:cNvPr>
          <p:cNvSpPr/>
          <p:nvPr/>
        </p:nvSpPr>
        <p:spPr>
          <a:xfrm>
            <a:off x="148074" y="1228169"/>
            <a:ext cx="747182" cy="484632"/>
          </a:xfrm>
          <a:prstGeom prst="rightArrow">
            <a:avLst/>
          </a:prstGeom>
          <a:solidFill>
            <a:srgbClr val="00E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AC754803-7670-3CED-D39A-EAB7113408F9}"/>
              </a:ext>
            </a:extLst>
          </p:cNvPr>
          <p:cNvSpPr/>
          <p:nvPr/>
        </p:nvSpPr>
        <p:spPr>
          <a:xfrm>
            <a:off x="148514" y="2563948"/>
            <a:ext cx="747182" cy="484632"/>
          </a:xfrm>
          <a:prstGeom prst="rightArrow">
            <a:avLst/>
          </a:prstGeom>
          <a:solidFill>
            <a:srgbClr val="00E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CD537C2-2C94-6990-A6B9-ACC05A9C1F7E}"/>
              </a:ext>
            </a:extLst>
          </p:cNvPr>
          <p:cNvSpPr/>
          <p:nvPr/>
        </p:nvSpPr>
        <p:spPr>
          <a:xfrm>
            <a:off x="156068" y="2817968"/>
            <a:ext cx="747182" cy="484632"/>
          </a:xfrm>
          <a:prstGeom prst="rightArrow">
            <a:avLst/>
          </a:prstGeom>
          <a:solidFill>
            <a:srgbClr val="00E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8087B64-9938-06CC-BBEE-DA0A28096B00}"/>
              </a:ext>
            </a:extLst>
          </p:cNvPr>
          <p:cNvSpPr/>
          <p:nvPr/>
        </p:nvSpPr>
        <p:spPr>
          <a:xfrm>
            <a:off x="156064" y="3868800"/>
            <a:ext cx="747182" cy="484632"/>
          </a:xfrm>
          <a:prstGeom prst="rightArrow">
            <a:avLst/>
          </a:prstGeom>
          <a:solidFill>
            <a:srgbClr val="00E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701E6290-907B-78DB-7D09-E26BF26E0874}"/>
              </a:ext>
            </a:extLst>
          </p:cNvPr>
          <p:cNvSpPr/>
          <p:nvPr/>
        </p:nvSpPr>
        <p:spPr>
          <a:xfrm flipH="1">
            <a:off x="8881248" y="1497725"/>
            <a:ext cx="692741" cy="484632"/>
          </a:xfrm>
          <a:prstGeom prst="rightArrow">
            <a:avLst/>
          </a:prstGeom>
          <a:solidFill>
            <a:srgbClr val="00E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23448F93-E9D3-B0EE-D69F-2FBE430E0790}"/>
              </a:ext>
            </a:extLst>
          </p:cNvPr>
          <p:cNvSpPr/>
          <p:nvPr/>
        </p:nvSpPr>
        <p:spPr>
          <a:xfrm flipH="1">
            <a:off x="8881247" y="1901409"/>
            <a:ext cx="692741" cy="484632"/>
          </a:xfrm>
          <a:prstGeom prst="rightArrow">
            <a:avLst/>
          </a:prstGeom>
          <a:solidFill>
            <a:srgbClr val="00E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BBEB10A-31C6-C0D6-5F55-B71E3090BCD8}"/>
              </a:ext>
            </a:extLst>
          </p:cNvPr>
          <p:cNvSpPr/>
          <p:nvPr/>
        </p:nvSpPr>
        <p:spPr>
          <a:xfrm flipH="1">
            <a:off x="8881246" y="2333336"/>
            <a:ext cx="692741" cy="484632"/>
          </a:xfrm>
          <a:prstGeom prst="rightArrow">
            <a:avLst/>
          </a:prstGeom>
          <a:solidFill>
            <a:srgbClr val="00E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3E8F6F4-7982-B78A-E9EC-42C746A32487}"/>
              </a:ext>
            </a:extLst>
          </p:cNvPr>
          <p:cNvSpPr/>
          <p:nvPr/>
        </p:nvSpPr>
        <p:spPr>
          <a:xfrm rot="5400000">
            <a:off x="4637147" y="2934128"/>
            <a:ext cx="573922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F4D942-261E-1EC0-AAA9-645DA195C7B7}"/>
              </a:ext>
            </a:extLst>
          </p:cNvPr>
          <p:cNvSpPr/>
          <p:nvPr/>
        </p:nvSpPr>
        <p:spPr>
          <a:xfrm>
            <a:off x="4414236" y="1484939"/>
            <a:ext cx="1019502" cy="41647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notified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3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324 L 0.41132 -4.44444E-6 " pathEditMode="relative" ptsTypes="AA">
                                      <p:cBhvr>
                                        <p:cTn id="6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0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533 L -0.37448 -0.00533 " pathEditMode="relative" ptsTypes="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30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30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0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4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7" grpId="1" animBg="1"/>
      <p:bldP spid="27" grpId="2" animBg="1"/>
      <p:bldP spid="28" grpId="0" animBg="1"/>
      <p:bldP spid="29" grpId="0" animBg="1"/>
      <p:bldP spid="29" grpId="1" animBg="1"/>
      <p:bldP spid="29" grpId="2" animBg="1"/>
      <p:bldP spid="29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3" animBg="1"/>
      <p:bldP spid="33" grpId="4" animBg="1"/>
      <p:bldP spid="33" grpId="5" animBg="1"/>
      <p:bldP spid="34" grpId="0" animBg="1"/>
      <p:bldP spid="34" grpId="1" animBg="1"/>
      <p:bldP spid="34" grpId="2" animBg="1"/>
      <p:bldP spid="34" grpId="3" animBg="1"/>
      <p:bldP spid="34" grpId="4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8" grpId="3" animBg="1"/>
      <p:bldP spid="38" grpId="4" animBg="1"/>
      <p:bldP spid="43" grpId="0" animBg="1"/>
      <p:bldP spid="43" grpId="1" animBg="1"/>
      <p:bldP spid="43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142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Nguyen</dc:creator>
  <cp:lastModifiedBy>Bill Nguyen</cp:lastModifiedBy>
  <cp:revision>3</cp:revision>
  <dcterms:created xsi:type="dcterms:W3CDTF">2024-06-03T04:12:27Z</dcterms:created>
  <dcterms:modified xsi:type="dcterms:W3CDTF">2024-06-03T06:22:37Z</dcterms:modified>
</cp:coreProperties>
</file>