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0" r:id="rId1"/>
  </p:sldMasterIdLst>
  <p:notesMasterIdLst>
    <p:notesMasterId r:id="rId20"/>
  </p:notesMasterIdLst>
  <p:sldIdLst>
    <p:sldId id="478" r:id="rId2"/>
    <p:sldId id="477" r:id="rId3"/>
    <p:sldId id="481" r:id="rId4"/>
    <p:sldId id="738" r:id="rId5"/>
    <p:sldId id="480" r:id="rId6"/>
    <p:sldId id="483" r:id="rId7"/>
    <p:sldId id="484" r:id="rId8"/>
    <p:sldId id="669" r:id="rId9"/>
    <p:sldId id="732" r:id="rId10"/>
    <p:sldId id="734" r:id="rId11"/>
    <p:sldId id="487" r:id="rId12"/>
    <p:sldId id="736" r:id="rId13"/>
    <p:sldId id="489" r:id="rId14"/>
    <p:sldId id="490" r:id="rId15"/>
    <p:sldId id="735" r:id="rId16"/>
    <p:sldId id="73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4EB"/>
    <a:srgbClr val="DEBDB9"/>
    <a:srgbClr val="789A47"/>
    <a:srgbClr val="C59C52"/>
    <a:srgbClr val="961800"/>
    <a:srgbClr val="47678B"/>
    <a:srgbClr val="A5D162"/>
    <a:srgbClr val="DEE3EA"/>
    <a:srgbClr val="324965"/>
    <a:srgbClr val="FF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/>
    <p:restoredTop sz="97026"/>
  </p:normalViewPr>
  <p:slideViewPr>
    <p:cSldViewPr snapToGrid="0" snapToObjects="1">
      <p:cViewPr varScale="1">
        <p:scale>
          <a:sx n="153" d="100"/>
          <a:sy n="153" d="100"/>
        </p:scale>
        <p:origin x="2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tor, Kim (Data61, Kensington NSW)" userId="b2d5a14e-9205-4f65-95a7-49a312fdd631" providerId="ADAL" clId="{9D3E021B-B5AE-9C4E-AA86-01259BDA6D6A}"/>
    <pc:docChg chg="undo custSel addSld delSld modSld modMainMaster">
      <pc:chgData name="Pastor, Kim (Data61, Kensington NSW)" userId="b2d5a14e-9205-4f65-95a7-49a312fdd631" providerId="ADAL" clId="{9D3E021B-B5AE-9C4E-AA86-01259BDA6D6A}" dt="2020-05-15T02:56:53.841" v="406"/>
      <pc:docMkLst>
        <pc:docMk/>
      </pc:docMkLst>
      <pc:sldChg chg="add del">
        <pc:chgData name="Pastor, Kim (Data61, Kensington NSW)" userId="b2d5a14e-9205-4f65-95a7-49a312fdd631" providerId="ADAL" clId="{9D3E021B-B5AE-9C4E-AA86-01259BDA6D6A}" dt="2020-05-15T02:42:26.608" v="332" actId="2696"/>
        <pc:sldMkLst>
          <pc:docMk/>
          <pc:sldMk cId="2502181572" sldId="256"/>
        </pc:sldMkLst>
      </pc:sldChg>
      <pc:sldChg chg="modSp del">
        <pc:chgData name="Pastor, Kim (Data61, Kensington NSW)" userId="b2d5a14e-9205-4f65-95a7-49a312fdd631" providerId="ADAL" clId="{9D3E021B-B5AE-9C4E-AA86-01259BDA6D6A}" dt="2020-05-15T01:50:51.144" v="172" actId="2696"/>
        <pc:sldMkLst>
          <pc:docMk/>
          <pc:sldMk cId="2764017362" sldId="256"/>
        </pc:sldMkLst>
        <pc:spChg chg="mod">
          <ac:chgData name="Pastor, Kim (Data61, Kensington NSW)" userId="b2d5a14e-9205-4f65-95a7-49a312fdd631" providerId="ADAL" clId="{9D3E021B-B5AE-9C4E-AA86-01259BDA6D6A}" dt="2020-05-15T01:48:48.037" v="114"/>
          <ac:spMkLst>
            <pc:docMk/>
            <pc:sldMk cId="2764017362" sldId="256"/>
            <ac:spMk id="2" creationId="{A7AFA518-C9AF-1645-A40D-A7AE05263689}"/>
          </ac:spMkLst>
        </pc:spChg>
      </pc:sldChg>
      <pc:sldChg chg="add del">
        <pc:chgData name="Pastor, Kim (Data61, Kensington NSW)" userId="b2d5a14e-9205-4f65-95a7-49a312fdd631" providerId="ADAL" clId="{9D3E021B-B5AE-9C4E-AA86-01259BDA6D6A}" dt="2020-05-15T02:48:05.647" v="377" actId="2696"/>
        <pc:sldMkLst>
          <pc:docMk/>
          <pc:sldMk cId="3158660077" sldId="256"/>
        </pc:sldMkLst>
      </pc:sldChg>
      <pc:sldChg chg="add">
        <pc:chgData name="Pastor, Kim (Data61, Kensington NSW)" userId="b2d5a14e-9205-4f65-95a7-49a312fdd631" providerId="ADAL" clId="{9D3E021B-B5AE-9C4E-AA86-01259BDA6D6A}" dt="2020-05-15T02:48:08.647" v="378"/>
        <pc:sldMkLst>
          <pc:docMk/>
          <pc:sldMk cId="3287976604" sldId="256"/>
        </pc:sldMkLst>
      </pc:sldChg>
      <pc:sldChg chg="add del">
        <pc:chgData name="Pastor, Kim (Data61, Kensington NSW)" userId="b2d5a14e-9205-4f65-95a7-49a312fdd631" providerId="ADAL" clId="{9D3E021B-B5AE-9C4E-AA86-01259BDA6D6A}" dt="2020-05-15T02:42:27.393" v="333" actId="2696"/>
        <pc:sldMkLst>
          <pc:docMk/>
          <pc:sldMk cId="323384395" sldId="257"/>
        </pc:sldMkLst>
      </pc:sldChg>
      <pc:sldChg chg="add">
        <pc:chgData name="Pastor, Kim (Data61, Kensington NSW)" userId="b2d5a14e-9205-4f65-95a7-49a312fdd631" providerId="ADAL" clId="{9D3E021B-B5AE-9C4E-AA86-01259BDA6D6A}" dt="2020-05-15T02:48:10.006" v="379"/>
        <pc:sldMkLst>
          <pc:docMk/>
          <pc:sldMk cId="371112248" sldId="257"/>
        </pc:sldMkLst>
      </pc:sldChg>
      <pc:sldChg chg="add del">
        <pc:chgData name="Pastor, Kim (Data61, Kensington NSW)" userId="b2d5a14e-9205-4f65-95a7-49a312fdd631" providerId="ADAL" clId="{9D3E021B-B5AE-9C4E-AA86-01259BDA6D6A}" dt="2020-05-15T02:48:05.488" v="376" actId="2696"/>
        <pc:sldMkLst>
          <pc:docMk/>
          <pc:sldMk cId="1464866401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9.163" v="289" actId="2696"/>
        <pc:sldMkLst>
          <pc:docMk/>
          <pc:sldMk cId="3097563973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8.368" v="288" actId="2696"/>
        <pc:sldMkLst>
          <pc:docMk/>
          <pc:sldMk cId="372418451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881" v="335" actId="2696"/>
        <pc:sldMkLst>
          <pc:docMk/>
          <pc:sldMk cId="1328115765" sldId="258"/>
        </pc:sldMkLst>
      </pc:sldChg>
      <pc:sldChg chg="add">
        <pc:chgData name="Pastor, Kim (Data61, Kensington NSW)" userId="b2d5a14e-9205-4f65-95a7-49a312fdd631" providerId="ADAL" clId="{9D3E021B-B5AE-9C4E-AA86-01259BDA6D6A}" dt="2020-05-15T02:48:11.629" v="380"/>
        <pc:sldMkLst>
          <pc:docMk/>
          <pc:sldMk cId="1399501384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8:05.353" v="375" actId="2696"/>
        <pc:sldMkLst>
          <pc:docMk/>
          <pc:sldMk cId="3338817549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105" v="334" actId="2696"/>
        <pc:sldMkLst>
          <pc:docMk/>
          <pc:sldMk cId="986854187" sldId="259"/>
        </pc:sldMkLst>
      </pc:sldChg>
      <pc:sldChg chg="del">
        <pc:chgData name="Pastor, Kim (Data61, Kensington NSW)" userId="b2d5a14e-9205-4f65-95a7-49a312fdd631" providerId="ADAL" clId="{9D3E021B-B5AE-9C4E-AA86-01259BDA6D6A}" dt="2020-05-15T02:29:51.542" v="298" actId="2696"/>
        <pc:sldMkLst>
          <pc:docMk/>
          <pc:sldMk cId="1285834958" sldId="259"/>
        </pc:sldMkLst>
      </pc:sldChg>
      <pc:sldChg chg="add">
        <pc:chgData name="Pastor, Kim (Data61, Kensington NSW)" userId="b2d5a14e-9205-4f65-95a7-49a312fdd631" providerId="ADAL" clId="{9D3E021B-B5AE-9C4E-AA86-01259BDA6D6A}" dt="2020-05-15T02:48:17.478" v="381"/>
        <pc:sldMkLst>
          <pc:docMk/>
          <pc:sldMk cId="2527178921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8:05.205" v="374" actId="2696"/>
        <pc:sldMkLst>
          <pc:docMk/>
          <pc:sldMk cId="2656494613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2:29.206" v="336" actId="2696"/>
        <pc:sldMkLst>
          <pc:docMk/>
          <pc:sldMk cId="233729651" sldId="260"/>
        </pc:sldMkLst>
      </pc:sldChg>
      <pc:sldChg chg="del">
        <pc:chgData name="Pastor, Kim (Data61, Kensington NSW)" userId="b2d5a14e-9205-4f65-95a7-49a312fdd631" providerId="ADAL" clId="{9D3E021B-B5AE-9C4E-AA86-01259BDA6D6A}" dt="2020-05-15T02:29:50.022" v="290" actId="2696"/>
        <pc:sldMkLst>
          <pc:docMk/>
          <pc:sldMk cId="1087313078" sldId="260"/>
        </pc:sldMkLst>
      </pc:sldChg>
      <pc:sldChg chg="modSp add del">
        <pc:chgData name="Pastor, Kim (Data61, Kensington NSW)" userId="b2d5a14e-9205-4f65-95a7-49a312fdd631" providerId="ADAL" clId="{9D3E021B-B5AE-9C4E-AA86-01259BDA6D6A}" dt="2020-05-15T02:48:04.932" v="373" actId="2696"/>
        <pc:sldMkLst>
          <pc:docMk/>
          <pc:sldMk cId="1192018039" sldId="260"/>
        </pc:sldMkLst>
        <pc:spChg chg="mod">
          <ac:chgData name="Pastor, Kim (Data61, Kensington NSW)" userId="b2d5a14e-9205-4f65-95a7-49a312fdd631" providerId="ADAL" clId="{9D3E021B-B5AE-9C4E-AA86-01259BDA6D6A}" dt="2020-05-15T02:46:40.343" v="360" actId="14100"/>
          <ac:spMkLst>
            <pc:docMk/>
            <pc:sldMk cId="1192018039" sldId="260"/>
            <ac:spMk id="5" creationId="{579B4F3C-B49B-7448-BE5F-3EA551A6C53E}"/>
          </ac:spMkLst>
        </pc:spChg>
        <pc:spChg chg="mod">
          <ac:chgData name="Pastor, Kim (Data61, Kensington NSW)" userId="b2d5a14e-9205-4f65-95a7-49a312fdd631" providerId="ADAL" clId="{9D3E021B-B5AE-9C4E-AA86-01259BDA6D6A}" dt="2020-05-15T02:46:48.594" v="362" actId="1076"/>
          <ac:spMkLst>
            <pc:docMk/>
            <pc:sldMk cId="1192018039" sldId="260"/>
            <ac:spMk id="6" creationId="{44495AA2-1435-8442-893C-9693CAF17DA8}"/>
          </ac:spMkLst>
        </pc:spChg>
      </pc:sldChg>
      <pc:sldChg chg="add">
        <pc:chgData name="Pastor, Kim (Data61, Kensington NSW)" userId="b2d5a14e-9205-4f65-95a7-49a312fdd631" providerId="ADAL" clId="{9D3E021B-B5AE-9C4E-AA86-01259BDA6D6A}" dt="2020-05-15T02:48:20.386" v="382"/>
        <pc:sldMkLst>
          <pc:docMk/>
          <pc:sldMk cId="3897749567" sldId="260"/>
        </pc:sldMkLst>
      </pc:sldChg>
      <pc:sldChg chg="add del">
        <pc:chgData name="Pastor, Kim (Data61, Kensington NSW)" userId="b2d5a14e-9205-4f65-95a7-49a312fdd631" providerId="ADAL" clId="{9D3E021B-B5AE-9C4E-AA86-01259BDA6D6A}" dt="2020-05-15T02:42:29.510" v="337" actId="2696"/>
        <pc:sldMkLst>
          <pc:docMk/>
          <pc:sldMk cId="191415653" sldId="261"/>
        </pc:sldMkLst>
      </pc:sldChg>
      <pc:sldChg chg="add">
        <pc:chgData name="Pastor, Kim (Data61, Kensington NSW)" userId="b2d5a14e-9205-4f65-95a7-49a312fdd631" providerId="ADAL" clId="{9D3E021B-B5AE-9C4E-AA86-01259BDA6D6A}" dt="2020-05-15T02:48:24.559" v="383"/>
        <pc:sldMkLst>
          <pc:docMk/>
          <pc:sldMk cId="1057859894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727" v="372" actId="2696"/>
        <pc:sldMkLst>
          <pc:docMk/>
          <pc:sldMk cId="1622507803" sldId="261"/>
        </pc:sldMkLst>
      </pc:sldChg>
      <pc:sldChg chg="del">
        <pc:chgData name="Pastor, Kim (Data61, Kensington NSW)" userId="b2d5a14e-9205-4f65-95a7-49a312fdd631" providerId="ADAL" clId="{9D3E021B-B5AE-9C4E-AA86-01259BDA6D6A}" dt="2020-05-15T02:29:50.322" v="291" actId="2696"/>
        <pc:sldMkLst>
          <pc:docMk/>
          <pc:sldMk cId="4147153450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557" v="371" actId="2696"/>
        <pc:sldMkLst>
          <pc:docMk/>
          <pc:sldMk cId="1948656233" sldId="262"/>
        </pc:sldMkLst>
      </pc:sldChg>
      <pc:sldChg chg="del">
        <pc:chgData name="Pastor, Kim (Data61, Kensington NSW)" userId="b2d5a14e-9205-4f65-95a7-49a312fdd631" providerId="ADAL" clId="{9D3E021B-B5AE-9C4E-AA86-01259BDA6D6A}" dt="2020-05-15T02:29:50.447" v="292" actId="2696"/>
        <pc:sldMkLst>
          <pc:docMk/>
          <pc:sldMk cId="213364805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6.219" v="384"/>
        <pc:sldMkLst>
          <pc:docMk/>
          <pc:sldMk cId="3605483347" sldId="262"/>
        </pc:sldMkLst>
      </pc:sldChg>
      <pc:sldChg chg="add del">
        <pc:chgData name="Pastor, Kim (Data61, Kensington NSW)" userId="b2d5a14e-9205-4f65-95a7-49a312fdd631" providerId="ADAL" clId="{9D3E021B-B5AE-9C4E-AA86-01259BDA6D6A}" dt="2020-05-15T02:42:29.724" v="338" actId="2696"/>
        <pc:sldMkLst>
          <pc:docMk/>
          <pc:sldMk cId="411772668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7.820" v="385"/>
        <pc:sldMkLst>
          <pc:docMk/>
          <pc:sldMk cId="546467901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29.902" v="339" actId="2696"/>
        <pc:sldMkLst>
          <pc:docMk/>
          <pc:sldMk cId="216221648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8:04.351" v="370" actId="2696"/>
        <pc:sldMkLst>
          <pc:docMk/>
          <pc:sldMk cId="3214990867" sldId="263"/>
        </pc:sldMkLst>
      </pc:sldChg>
      <pc:sldChg chg="del">
        <pc:chgData name="Pastor, Kim (Data61, Kensington NSW)" userId="b2d5a14e-9205-4f65-95a7-49a312fdd631" providerId="ADAL" clId="{9D3E021B-B5AE-9C4E-AA86-01259BDA6D6A}" dt="2020-05-15T02:29:50.677" v="293" actId="2696"/>
        <pc:sldMkLst>
          <pc:docMk/>
          <pc:sldMk cId="326539500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30.115" v="340" actId="2696"/>
        <pc:sldMkLst>
          <pc:docMk/>
          <pc:sldMk cId="372810683" sldId="264"/>
        </pc:sldMkLst>
      </pc:sldChg>
      <pc:sldChg chg="add del">
        <pc:chgData name="Pastor, Kim (Data61, Kensington NSW)" userId="b2d5a14e-9205-4f65-95a7-49a312fdd631" providerId="ADAL" clId="{9D3E021B-B5AE-9C4E-AA86-01259BDA6D6A}" dt="2020-05-15T02:48:04.116" v="369" actId="2696"/>
        <pc:sldMkLst>
          <pc:docMk/>
          <pc:sldMk cId="2790586757" sldId="264"/>
        </pc:sldMkLst>
      </pc:sldChg>
      <pc:sldChg chg="del">
        <pc:chgData name="Pastor, Kim (Data61, Kensington NSW)" userId="b2d5a14e-9205-4f65-95a7-49a312fdd631" providerId="ADAL" clId="{9D3E021B-B5AE-9C4E-AA86-01259BDA6D6A}" dt="2020-05-15T02:29:50.795" v="294" actId="2696"/>
        <pc:sldMkLst>
          <pc:docMk/>
          <pc:sldMk cId="4186628930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29.402" v="386"/>
        <pc:sldMkLst>
          <pc:docMk/>
          <pc:sldMk cId="4220152704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31.743" v="387"/>
        <pc:sldMkLst>
          <pc:docMk/>
          <pc:sldMk cId="1938230288" sldId="265"/>
        </pc:sldMkLst>
      </pc:sldChg>
      <pc:sldChg chg="del">
        <pc:chgData name="Pastor, Kim (Data61, Kensington NSW)" userId="b2d5a14e-9205-4f65-95a7-49a312fdd631" providerId="ADAL" clId="{9D3E021B-B5AE-9C4E-AA86-01259BDA6D6A}" dt="2020-05-15T02:29:50.995" v="295" actId="2696"/>
        <pc:sldMkLst>
          <pc:docMk/>
          <pc:sldMk cId="2168674924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8:03.904" v="368" actId="2696"/>
        <pc:sldMkLst>
          <pc:docMk/>
          <pc:sldMk cId="3244273601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2:30.475" v="341" actId="2696"/>
        <pc:sldMkLst>
          <pc:docMk/>
          <pc:sldMk cId="3655429430" sldId="265"/>
        </pc:sldMkLst>
      </pc:sldChg>
      <pc:sldChg chg="add">
        <pc:chgData name="Pastor, Kim (Data61, Kensington NSW)" userId="b2d5a14e-9205-4f65-95a7-49a312fdd631" providerId="ADAL" clId="{9D3E021B-B5AE-9C4E-AA86-01259BDA6D6A}" dt="2020-05-15T02:48:33.643" v="388"/>
        <pc:sldMkLst>
          <pc:docMk/>
          <pc:sldMk cId="1552897822" sldId="266"/>
        </pc:sldMkLst>
      </pc:sldChg>
      <pc:sldChg chg="del">
        <pc:chgData name="Pastor, Kim (Data61, Kensington NSW)" userId="b2d5a14e-9205-4f65-95a7-49a312fdd631" providerId="ADAL" clId="{9D3E021B-B5AE-9C4E-AA86-01259BDA6D6A}" dt="2020-05-15T02:29:51.135" v="296" actId="2696"/>
        <pc:sldMkLst>
          <pc:docMk/>
          <pc:sldMk cId="2345862269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8:03.588" v="367" actId="2696"/>
        <pc:sldMkLst>
          <pc:docMk/>
          <pc:sldMk cId="3686858376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644" v="342" actId="2696"/>
        <pc:sldMkLst>
          <pc:docMk/>
          <pc:sldMk cId="3845864174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801" v="343" actId="2696"/>
        <pc:sldMkLst>
          <pc:docMk/>
          <pc:sldMk cId="1328931514" sldId="267"/>
        </pc:sldMkLst>
      </pc:sldChg>
      <pc:sldChg chg="add del">
        <pc:chgData name="Pastor, Kim (Data61, Kensington NSW)" userId="b2d5a14e-9205-4f65-95a7-49a312fdd631" providerId="ADAL" clId="{9D3E021B-B5AE-9C4E-AA86-01259BDA6D6A}" dt="2020-05-15T02:48:03.047" v="366" actId="2696"/>
        <pc:sldMkLst>
          <pc:docMk/>
          <pc:sldMk cId="2670588943" sldId="267"/>
        </pc:sldMkLst>
      </pc:sldChg>
      <pc:sldChg chg="del">
        <pc:chgData name="Pastor, Kim (Data61, Kensington NSW)" userId="b2d5a14e-9205-4f65-95a7-49a312fdd631" providerId="ADAL" clId="{9D3E021B-B5AE-9C4E-AA86-01259BDA6D6A}" dt="2020-05-15T02:29:51.351" v="297" actId="2696"/>
        <pc:sldMkLst>
          <pc:docMk/>
          <pc:sldMk cId="3390144593" sldId="267"/>
        </pc:sldMkLst>
      </pc:sldChg>
      <pc:sldChg chg="add">
        <pc:chgData name="Pastor, Kim (Data61, Kensington NSW)" userId="b2d5a14e-9205-4f65-95a7-49a312fdd631" providerId="ADAL" clId="{9D3E021B-B5AE-9C4E-AA86-01259BDA6D6A}" dt="2020-05-15T02:48:35.530" v="389"/>
        <pc:sldMkLst>
          <pc:docMk/>
          <pc:sldMk cId="4252547187" sldId="267"/>
        </pc:sldMkLst>
      </pc:sldChg>
      <pc:sldChg chg="addSp delSp modSp add del mod modTransition modClrScheme chgLayout">
        <pc:chgData name="Pastor, Kim (Data61, Kensington NSW)" userId="b2d5a14e-9205-4f65-95a7-49a312fdd631" providerId="ADAL" clId="{9D3E021B-B5AE-9C4E-AA86-01259BDA6D6A}" dt="2020-05-15T02:29:51.712" v="299" actId="2696"/>
        <pc:sldMkLst>
          <pc:docMk/>
          <pc:sldMk cId="3837996072" sldId="268"/>
        </pc:sldMkLst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2" creationId="{1B6E201B-08F5-EE48-AE20-F92144F25343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3" creationId="{71160453-3D3A-5A4D-A0BC-3FAE6AD151B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4" creationId="{D7C5534C-00B9-0F48-BC7A-F63FFBBA69D7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5" creationId="{6FB4F9EB-F493-6644-A0DD-619F4F8E6F7B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6" creationId="{8C2CC51B-A859-F243-BC5F-01E5EFAD2F5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7" creationId="{270C806A-D59C-D949-8144-51B321B94BA6}"/>
          </ac:spMkLst>
        </pc:spChg>
      </pc:sldChg>
      <pc:sldMasterChg chg="modSp modSldLayout sldLayoutOrd">
        <pc:chgData name="Pastor, Kim (Data61, Kensington NSW)" userId="b2d5a14e-9205-4f65-95a7-49a312fdd631" providerId="ADAL" clId="{9D3E021B-B5AE-9C4E-AA86-01259BDA6D6A}" dt="2020-05-15T02:56:53.841" v="406"/>
        <pc:sldMasterMkLst>
          <pc:docMk/>
          <pc:sldMasterMk cId="482569572" sldId="2147483690"/>
        </pc:sldMasterMkLst>
        <pc:spChg chg="mod">
          <ac:chgData name="Pastor, Kim (Data61, Kensington NSW)" userId="b2d5a14e-9205-4f65-95a7-49a312fdd631" providerId="ADAL" clId="{9D3E021B-B5AE-9C4E-AA86-01259BDA6D6A}" dt="2020-05-15T01:32:47.022" v="9" actId="14100"/>
          <ac:spMkLst>
            <pc:docMk/>
            <pc:sldMasterMk cId="482569572" sldId="2147483690"/>
            <ac:spMk id="4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54.297" v="37" actId="14100"/>
          <ac:spMkLst>
            <pc:docMk/>
            <pc:sldMasterMk cId="482569572" sldId="2147483690"/>
            <ac:spMk id="5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7:52.990" v="40" actId="16037"/>
          <ac:spMkLst>
            <pc:docMk/>
            <pc:sldMasterMk cId="482569572" sldId="2147483690"/>
            <ac:spMk id="6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24.194" v="17" actId="14100"/>
          <ac:spMkLst>
            <pc:docMk/>
            <pc:sldMasterMk cId="482569572" sldId="2147483690"/>
            <ac:spMk id="7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45.895" v="36" actId="1076"/>
          <ac:spMkLst>
            <pc:docMk/>
            <pc:sldMasterMk cId="482569572" sldId="2147483690"/>
            <ac:spMk id="9" creationId="{00000000-0000-0000-0000-000000000000}"/>
          </ac:spMkLst>
        </pc:spChg>
        <pc:sldLayoutChg chg="addSp delSp modSp modTransition">
          <pc:chgData name="Pastor, Kim (Data61, Kensington NSW)" userId="b2d5a14e-9205-4f65-95a7-49a312fdd631" providerId="ADAL" clId="{9D3E021B-B5AE-9C4E-AA86-01259BDA6D6A}" dt="2020-05-15T02:14:48.838" v="275" actId="1076"/>
          <pc:sldLayoutMkLst>
            <pc:docMk/>
            <pc:sldMasterMk cId="482569572" sldId="2147483690"/>
            <pc:sldLayoutMk cId="0" sldId="2147483691"/>
          </pc:sldLayoutMkLst>
          <pc:spChg chg="add del mod">
            <ac:chgData name="Pastor, Kim (Data61, Kensington NSW)" userId="b2d5a14e-9205-4f65-95a7-49a312fdd631" providerId="ADAL" clId="{9D3E021B-B5AE-9C4E-AA86-01259BDA6D6A}" dt="2020-05-15T02:14:37.026" v="273" actId="1076"/>
            <ac:spMkLst>
              <pc:docMk/>
              <pc:sldMasterMk cId="482569572" sldId="2147483690"/>
              <pc:sldLayoutMk cId="0" sldId="2147483691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13:54.758" v="271" actId="14100"/>
            <ac:spMkLst>
              <pc:docMk/>
              <pc:sldMasterMk cId="482569572" sldId="2147483690"/>
              <pc:sldLayoutMk cId="0" sldId="2147483691"/>
              <ac:spMk id="3" creationId="{00000000-0000-0000-0000-00000000000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0:56.749" v="47" actId="11529"/>
            <ac:spMkLst>
              <pc:docMk/>
              <pc:sldMasterMk cId="482569572" sldId="2147483690"/>
              <pc:sldLayoutMk cId="0" sldId="2147483691"/>
              <ac:spMk id="4" creationId="{60934FAF-AA5F-0A40-947F-3BCB2DFDFFA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1:01.086" v="48" actId="478"/>
            <ac:spMkLst>
              <pc:docMk/>
              <pc:sldMasterMk cId="482569572" sldId="2147483690"/>
              <pc:sldLayoutMk cId="0" sldId="2147483691"/>
              <ac:spMk id="5" creationId="{9367AF48-F2BC-764D-B552-AA551F49EC8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9.742" v="106" actId="478"/>
            <ac:spMkLst>
              <pc:docMk/>
              <pc:sldMasterMk cId="482569572" sldId="2147483690"/>
              <pc:sldLayoutMk cId="0" sldId="2147483691"/>
              <ac:spMk id="6" creationId="{315AE81F-DB56-2C41-B17E-290CAA94204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8.550" v="104" actId="478"/>
            <ac:spMkLst>
              <pc:docMk/>
              <pc:sldMasterMk cId="482569572" sldId="2147483690"/>
              <pc:sldLayoutMk cId="0" sldId="2147483691"/>
              <ac:spMk id="7" creationId="{601BCD36-A4AA-284C-9126-21285596CCA5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7:25.934" v="93" actId="478"/>
            <ac:spMkLst>
              <pc:docMk/>
              <pc:sldMasterMk cId="482569572" sldId="2147483690"/>
              <pc:sldLayoutMk cId="0" sldId="2147483691"/>
              <ac:spMk id="8" creationId="{34E58408-7D98-8142-8CC8-0113DC4AAFC8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7:38.491" v="94" actId="11529"/>
            <ac:spMkLst>
              <pc:docMk/>
              <pc:sldMasterMk cId="482569572" sldId="2147483690"/>
              <pc:sldLayoutMk cId="0" sldId="2147483691"/>
              <ac:spMk id="9" creationId="{A2723C29-8F0A-3D4D-B1BD-2E4C77728E4A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7.088" v="103" actId="478"/>
            <ac:spMkLst>
              <pc:docMk/>
              <pc:sldMasterMk cId="482569572" sldId="2147483690"/>
              <pc:sldLayoutMk cId="0" sldId="2147483691"/>
              <ac:spMk id="10" creationId="{54DCAC75-0E3A-E446-9478-45999D853DB1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24.685" v="108" actId="478"/>
            <ac:spMkLst>
              <pc:docMk/>
              <pc:sldMasterMk cId="482569572" sldId="2147483690"/>
              <pc:sldLayoutMk cId="0" sldId="2147483691"/>
              <ac:spMk id="11" creationId="{7ACF7D18-D503-9247-8D1F-3DBC709E9B15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8:34.813" v="109" actId="11529"/>
            <ac:spMkLst>
              <pc:docMk/>
              <pc:sldMasterMk cId="482569572" sldId="2147483690"/>
              <pc:sldLayoutMk cId="0" sldId="2147483691"/>
              <ac:spMk id="12" creationId="{4337AB7D-5D32-4945-A561-D7C30DDAD22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38.104" v="110" actId="478"/>
            <ac:spMkLst>
              <pc:docMk/>
              <pc:sldMasterMk cId="482569572" sldId="2147483690"/>
              <pc:sldLayoutMk cId="0" sldId="2147483691"/>
              <ac:spMk id="13" creationId="{8D09B822-362A-444E-A424-E4DA13CF9083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47.440" v="113"/>
            <ac:spMkLst>
              <pc:docMk/>
              <pc:sldMasterMk cId="482569572" sldId="2147483690"/>
              <pc:sldLayoutMk cId="0" sldId="2147483691"/>
              <ac:spMk id="14" creationId="{97D63074-EDF9-524A-9392-E1D923B15B5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55.913" v="117" actId="478"/>
            <ac:spMkLst>
              <pc:docMk/>
              <pc:sldMasterMk cId="482569572" sldId="2147483690"/>
              <pc:sldLayoutMk cId="0" sldId="2147483691"/>
              <ac:spMk id="15" creationId="{4A9210E1-B58D-2B40-9010-63D6DA4579F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9:11.646" v="118" actId="11529"/>
            <ac:spMkLst>
              <pc:docMk/>
              <pc:sldMasterMk cId="482569572" sldId="2147483690"/>
              <pc:sldLayoutMk cId="0" sldId="2147483691"/>
              <ac:spMk id="16" creationId="{23B138B2-3843-1C42-A280-FCE3DACA6825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4:48.838" v="275" actId="1076"/>
            <ac:spMkLst>
              <pc:docMk/>
              <pc:sldMasterMk cId="482569572" sldId="2147483690"/>
              <pc:sldLayoutMk cId="0" sldId="2147483691"/>
              <ac:spMk id="17" creationId="{61632056-04BF-ED4D-A64C-D8BFB3A840C0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3:49.796" v="270" actId="14100"/>
            <ac:spMkLst>
              <pc:docMk/>
              <pc:sldMasterMk cId="482569572" sldId="2147483690"/>
              <pc:sldLayoutMk cId="0" sldId="2147483691"/>
              <ac:spMk id="18" creationId="{E7E2DB19-D622-DC47-974E-7C1E63845A2D}"/>
            </ac:spMkLst>
          </pc:spChg>
        </pc:sldLayoutChg>
        <pc:sldLayoutChg chg="modSp ord">
          <pc:chgData name="Pastor, Kim (Data61, Kensington NSW)" userId="b2d5a14e-9205-4f65-95a7-49a312fdd631" providerId="ADAL" clId="{9D3E021B-B5AE-9C4E-AA86-01259BDA6D6A}" dt="2020-05-15T02:44:01.005" v="358" actId="1035"/>
          <pc:sldLayoutMkLst>
            <pc:docMk/>
            <pc:sldMasterMk cId="482569572" sldId="2147483690"/>
            <pc:sldLayoutMk cId="0" sldId="2147483692"/>
          </pc:sldLayoutMkLst>
          <pc:spChg chg="mod">
            <ac:chgData name="Pastor, Kim (Data61, Kensington NSW)" userId="b2d5a14e-9205-4f65-95a7-49a312fdd631" providerId="ADAL" clId="{9D3E021B-B5AE-9C4E-AA86-01259BDA6D6A}" dt="2020-05-15T02:44:01.005" v="358" actId="1035"/>
            <ac:spMkLst>
              <pc:docMk/>
              <pc:sldMasterMk cId="482569572" sldId="2147483690"/>
              <pc:sldLayoutMk cId="0" sldId="2147483692"/>
              <ac:spMk id="3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33:32.121" v="331" actId="14100"/>
          <pc:sldLayoutMkLst>
            <pc:docMk/>
            <pc:sldMasterMk cId="482569572" sldId="2147483690"/>
            <pc:sldLayoutMk cId="0" sldId="2147483694"/>
          </pc:sldLayoutMkLst>
          <pc:spChg chg="mod">
            <ac:chgData name="Pastor, Kim (Data61, Kensington NSW)" userId="b2d5a14e-9205-4f65-95a7-49a312fdd631" providerId="ADAL" clId="{9D3E021B-B5AE-9C4E-AA86-01259BDA6D6A}" dt="2020-05-15T02:33:32.121" v="331" actId="14100"/>
            <ac:spMkLst>
              <pc:docMk/>
              <pc:sldMasterMk cId="482569572" sldId="2147483690"/>
              <pc:sldLayoutMk cId="0" sldId="2147483694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3:29.667" v="330" actId="14100"/>
            <ac:spMkLst>
              <pc:docMk/>
              <pc:sldMasterMk cId="482569572" sldId="2147483690"/>
              <pc:sldLayoutMk cId="0" sldId="2147483694"/>
              <ac:spMk id="4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47:13.778" v="365" actId="1076"/>
          <pc:sldLayoutMkLst>
            <pc:docMk/>
            <pc:sldMasterMk cId="482569572" sldId="2147483690"/>
            <pc:sldLayoutMk cId="0" sldId="2147483695"/>
          </pc:sldLayoutMkLst>
          <pc:spChg chg="mod">
            <ac:chgData name="Pastor, Kim (Data61, Kensington NSW)" userId="b2d5a14e-9205-4f65-95a7-49a312fdd631" providerId="ADAL" clId="{9D3E021B-B5AE-9C4E-AA86-01259BDA6D6A}" dt="2020-05-15T02:31:04.754" v="317" actId="14100"/>
            <ac:spMkLst>
              <pc:docMk/>
              <pc:sldMasterMk cId="482569572" sldId="2147483690"/>
              <pc:sldLayoutMk cId="0" sldId="2147483695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7:13.778" v="365" actId="1076"/>
            <ac:spMkLst>
              <pc:docMk/>
              <pc:sldMasterMk cId="482569572" sldId="2147483690"/>
              <pc:sldLayoutMk cId="0" sldId="2147483695"/>
              <ac:spMk id="6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28:34.462" v="277" actId="478"/>
          <pc:sldLayoutMkLst>
            <pc:docMk/>
            <pc:sldMasterMk cId="482569572" sldId="2147483690"/>
            <pc:sldLayoutMk cId="0" sldId="2147483697"/>
          </pc:sldLayoutMkLst>
          <pc:spChg chg="mod">
            <ac:chgData name="Pastor, Kim (Data61, Kensington NSW)" userId="b2d5a14e-9205-4f65-95a7-49a312fdd631" providerId="ADAL" clId="{9D3E021B-B5AE-9C4E-AA86-01259BDA6D6A}" dt="2020-05-15T02:28:32.751" v="276" actId="14100"/>
            <ac:spMkLst>
              <pc:docMk/>
              <pc:sldMasterMk cId="482569572" sldId="2147483690"/>
              <pc:sldLayoutMk cId="0" sldId="2147483697"/>
              <ac:spMk id="5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8:34.462" v="277" actId="478"/>
            <ac:spMkLst>
              <pc:docMk/>
              <pc:sldMasterMk cId="482569572" sldId="2147483690"/>
              <pc:sldLayoutMk cId="0" sldId="2147483697"/>
              <ac:spMk id="6" creationId="{00000000-0000-0000-0000-000000000000}"/>
            </ac:spMkLst>
          </pc:spChg>
        </pc:sldLayoutChg>
        <pc:sldLayoutChg chg="addSp delSp modSp">
          <pc:chgData name="Pastor, Kim (Data61, Kensington NSW)" userId="b2d5a14e-9205-4f65-95a7-49a312fdd631" providerId="ADAL" clId="{9D3E021B-B5AE-9C4E-AA86-01259BDA6D6A}" dt="2020-05-15T02:56:53.841" v="406"/>
          <pc:sldLayoutMkLst>
            <pc:docMk/>
            <pc:sldMasterMk cId="482569572" sldId="2147483690"/>
            <pc:sldLayoutMk cId="0" sldId="2147483698"/>
          </pc:sldLayoutMkLst>
          <pc:spChg chg="mod">
            <ac:chgData name="Pastor, Kim (Data61, Kensington NSW)" userId="b2d5a14e-9205-4f65-95a7-49a312fdd631" providerId="ADAL" clId="{9D3E021B-B5AE-9C4E-AA86-01259BDA6D6A}" dt="2020-05-15T02:31:25.835" v="321" actId="14100"/>
            <ac:spMkLst>
              <pc:docMk/>
              <pc:sldMasterMk cId="482569572" sldId="2147483690"/>
              <pc:sldLayoutMk cId="0" sldId="2147483698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23.667" v="320" actId="14100"/>
            <ac:spMkLst>
              <pc:docMk/>
              <pc:sldMasterMk cId="482569572" sldId="2147483690"/>
              <pc:sldLayoutMk cId="0" sldId="2147483698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39.511" v="278" actId="14100"/>
            <ac:spMkLst>
              <pc:docMk/>
              <pc:sldMasterMk cId="482569572" sldId="2147483690"/>
              <pc:sldLayoutMk cId="0" sldId="2147483698"/>
              <ac:spMk id="5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41.570" v="279" actId="14100"/>
            <ac:spMkLst>
              <pc:docMk/>
              <pc:sldMasterMk cId="482569572" sldId="2147483690"/>
              <pc:sldLayoutMk cId="0" sldId="2147483698"/>
              <ac:spMk id="6" creationId="{00000000-0000-0000-0000-00000000000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2:56:53.841" v="406"/>
            <ac:spMkLst>
              <pc:docMk/>
              <pc:sldMasterMk cId="482569572" sldId="2147483690"/>
              <pc:sldLayoutMk cId="0" sldId="2147483698"/>
              <ac:spMk id="10" creationId="{2E2F3859-B3C1-C54A-BC79-43A6CEAF0F37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56:40.662" v="403" actId="14100"/>
          <pc:sldLayoutMkLst>
            <pc:docMk/>
            <pc:sldMasterMk cId="482569572" sldId="2147483690"/>
            <pc:sldLayoutMk cId="0" sldId="2147483699"/>
          </pc:sldLayoutMkLst>
          <pc:spChg chg="mod">
            <ac:chgData name="Pastor, Kim (Data61, Kensington NSW)" userId="b2d5a14e-9205-4f65-95a7-49a312fdd631" providerId="ADAL" clId="{9D3E021B-B5AE-9C4E-AA86-01259BDA6D6A}" dt="2020-05-15T02:31:44.961" v="327" actId="14100"/>
            <ac:spMkLst>
              <pc:docMk/>
              <pc:sldMasterMk cId="482569572" sldId="2147483690"/>
              <pc:sldLayoutMk cId="0" sldId="2147483699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31.250" v="402" actId="1076"/>
            <ac:spMkLst>
              <pc:docMk/>
              <pc:sldMasterMk cId="482569572" sldId="2147483690"/>
              <pc:sldLayoutMk cId="0" sldId="2147483699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35.454" v="324" actId="14100"/>
            <ac:spMkLst>
              <pc:docMk/>
              <pc:sldMasterMk cId="482569572" sldId="2147483690"/>
              <pc:sldLayoutMk cId="0" sldId="2147483699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40.662" v="403" actId="14100"/>
            <ac:spMkLst>
              <pc:docMk/>
              <pc:sldMasterMk cId="482569572" sldId="2147483690"/>
              <pc:sldLayoutMk cId="0" sldId="2147483699"/>
              <ac:spMk id="9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44.983" v="397" actId="14100"/>
          <pc:sldLayoutMkLst>
            <pc:docMk/>
            <pc:sldMasterMk cId="482569572" sldId="2147483690"/>
            <pc:sldLayoutMk cId="0" sldId="2147483701"/>
          </pc:sldLayoutMkLst>
          <pc:spChg chg="mod">
            <ac:chgData name="Pastor, Kim (Data61, Kensington NSW)" userId="b2d5a14e-9205-4f65-95a7-49a312fdd631" providerId="ADAL" clId="{9D3E021B-B5AE-9C4E-AA86-01259BDA6D6A}" dt="2020-05-15T02:49:49.180" v="392" actId="14100"/>
            <ac:spMkLst>
              <pc:docMk/>
              <pc:sldMasterMk cId="482569572" sldId="2147483690"/>
              <pc:sldLayoutMk cId="0" sldId="2147483701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44.983" v="397" actId="14100"/>
            <ac:spMkLst>
              <pc:docMk/>
              <pc:sldMasterMk cId="482569572" sldId="2147483690"/>
              <pc:sldLayoutMk cId="0" sldId="2147483701"/>
              <ac:spMk id="7" creationId="{00000000-0000-0000-0000-000000000000}"/>
            </ac:spMkLst>
          </pc:spChg>
          <pc:spChg chg="del mod">
            <ac:chgData name="Pastor, Kim (Data61, Kensington NSW)" userId="b2d5a14e-9205-4f65-95a7-49a312fdd631" providerId="ADAL" clId="{9D3E021B-B5AE-9C4E-AA86-01259BDA6D6A}" dt="2020-05-15T02:28:59.165" v="284" actId="478"/>
            <ac:spMkLst>
              <pc:docMk/>
              <pc:sldMasterMk cId="482569572" sldId="2147483690"/>
              <pc:sldLayoutMk cId="0" sldId="2147483701"/>
              <ac:spMk id="8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9:53.196" v="395" actId="1035"/>
            <ac:spMkLst>
              <pc:docMk/>
              <pc:sldMasterMk cId="482569572" sldId="2147483690"/>
              <pc:sldLayoutMk cId="0" sldId="2147483701"/>
              <ac:spMk id="9" creationId="{828DD6BD-762C-A44A-AA62-C869FEE7836C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34.974" v="396" actId="14100"/>
          <pc:sldLayoutMkLst>
            <pc:docMk/>
            <pc:sldMasterMk cId="482569572" sldId="2147483690"/>
            <pc:sldLayoutMk cId="4100888689" sldId="2147483703"/>
          </pc:sldLayoutMkLst>
          <pc:spChg chg="mod">
            <ac:chgData name="Pastor, Kim (Data61, Kensington NSW)" userId="b2d5a14e-9205-4f65-95a7-49a312fdd631" providerId="ADAL" clId="{9D3E021B-B5AE-9C4E-AA86-01259BDA6D6A}" dt="2020-05-15T02:49:40.023" v="391" actId="14100"/>
            <ac:spMkLst>
              <pc:docMk/>
              <pc:sldMasterMk cId="482569572" sldId="2147483690"/>
              <pc:sldLayoutMk cId="4100888689" sldId="2147483703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34.974" v="396" actId="14100"/>
            <ac:spMkLst>
              <pc:docMk/>
              <pc:sldMasterMk cId="482569572" sldId="2147483690"/>
              <pc:sldLayoutMk cId="4100888689" sldId="2147483703"/>
              <ac:spMk id="7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9:05.992" v="286" actId="478"/>
            <ac:spMkLst>
              <pc:docMk/>
              <pc:sldMasterMk cId="482569572" sldId="2147483690"/>
              <pc:sldLayoutMk cId="4100888689" sldId="2147483703"/>
              <ac:spMk id="8" creationId="{00000000-0000-0000-0000-000000000000}"/>
            </ac:spMkLst>
          </pc:spChg>
        </pc:sldLayoutChg>
        <pc:sldLayoutChg chg="modSp setBg">
          <pc:chgData name="Pastor, Kim (Data61, Kensington NSW)" userId="b2d5a14e-9205-4f65-95a7-49a312fdd631" providerId="ADAL" clId="{9D3E021B-B5AE-9C4E-AA86-01259BDA6D6A}" dt="2020-05-15T02:08:20.624" v="235" actId="14100"/>
          <pc:sldLayoutMkLst>
            <pc:docMk/>
            <pc:sldMasterMk cId="482569572" sldId="2147483690"/>
            <pc:sldLayoutMk cId="3821489162" sldId="2147483716"/>
          </pc:sldLayoutMkLst>
          <pc:spChg chg="mod">
            <ac:chgData name="Pastor, Kim (Data61, Kensington NSW)" userId="b2d5a14e-9205-4f65-95a7-49a312fdd631" providerId="ADAL" clId="{9D3E021B-B5AE-9C4E-AA86-01259BDA6D6A}" dt="2020-05-15T02:08:07.169" v="233" actId="14100"/>
            <ac:spMkLst>
              <pc:docMk/>
              <pc:sldMasterMk cId="482569572" sldId="2147483690"/>
              <pc:sldLayoutMk cId="3821489162" sldId="2147483716"/>
              <ac:spMk id="2" creationId="{D14E1958-A5B0-6D4B-8530-8CA4CD2F3C02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08:20.624" v="235" actId="14100"/>
            <ac:spMkLst>
              <pc:docMk/>
              <pc:sldMasterMk cId="482569572" sldId="2147483690"/>
              <pc:sldLayoutMk cId="3821489162" sldId="2147483716"/>
              <ac:spMk id="3" creationId="{91876A0E-D246-164B-BC1C-60BBEDC03F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4E6F-9D5E-524C-9D23-84D0688B83F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D65A-8DD2-DB44-8733-76CC4AFB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Linux takes abou5 25kc/p. 10 </a:t>
            </a:r>
            <a:r>
              <a:rPr lang="en-AU" dirty="0" err="1"/>
              <a:t>xtext</a:t>
            </a:r>
            <a:r>
              <a:rPr lang="en-AU" dirty="0"/>
              <a:t> </a:t>
            </a:r>
            <a:r>
              <a:rPr lang="en-AU" dirty="0" err="1"/>
              <a:t>sw</a:t>
            </a:r>
            <a:r>
              <a:rPr lang="en-AU" dirty="0"/>
              <a:t> ~ 5kcy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1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325" y="1763171"/>
            <a:ext cx="6163458" cy="2003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0182" y="5388180"/>
            <a:ext cx="3657600" cy="42088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632056-04BF-ED4D-A64C-D8BFB3A840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884524"/>
            <a:ext cx="4305782" cy="461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7E2DB19-D622-DC47-974E-7C1E63845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325" y="5388180"/>
            <a:ext cx="2401686" cy="42088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44265"/>
            <a:ext cx="9141619" cy="2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253389"/>
            <a:ext cx="6382070" cy="612816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7F0E-9E2D-1B48-8C31-F0E1044BA0EA}" type="datetime1">
              <a:rPr lang="en-AU" smtClean="0"/>
              <a:t>22/7/2024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85705" y="3097099"/>
            <a:ext cx="5204837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11178"/>
            <a:ext cx="9141619" cy="246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52169"/>
            <a:ext cx="7586402" cy="5319755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727-8BC3-A44D-9ED9-A2A04540DA59}" type="datetime1">
              <a:rPr lang="en-AU" smtClean="0"/>
              <a:t>22/7/2024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76406"/>
            <a:ext cx="6382070" cy="5718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116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D94-327D-2243-AF0F-8CA8431D095B}" type="datetime1">
              <a:rPr lang="en-AU" smtClean="0"/>
              <a:t>22/7/2024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L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0BB-243A-3A44-88B5-5BDC16B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20" y="6493867"/>
            <a:ext cx="549424" cy="29071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270BD9-3C0A-4B9B-8265-856CEF1C89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4637A-6F27-B146-AA3D-7824459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5"/>
            <a:ext cx="7111702" cy="663608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8" name="Picture 7" descr="seL4_grad_trans.png">
            <a:extLst>
              <a:ext uri="{FF2B5EF4-FFF2-40B4-BE49-F238E27FC236}">
                <a16:creationId xmlns:a16="http://schemas.microsoft.com/office/drawing/2014/main" id="{8C7E0989-A3ED-2349-B80A-EE0AC1736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4" y="412776"/>
            <a:ext cx="1181446" cy="60682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939870-49AD-294E-BF24-58B2C71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944" y="6493867"/>
            <a:ext cx="3627040" cy="302981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COMP9242 2019T2 W09a: Verification and seL4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05457"/>
            <a:ext cx="5104116" cy="4987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2535"/>
            <a:ext cx="7586404" cy="5388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D559-ED91-8149-84D9-EADD0A8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BE08-BAEA-CC40-BC14-9837D532DED7}" type="datetime1">
              <a:rPr lang="en-AU" smtClean="0"/>
              <a:t>22/7/2024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09A5-914B-634F-AE11-32F258F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B26D-3661-3A4A-B1A0-500FF4B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38" y="3140766"/>
            <a:ext cx="6379361" cy="84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6A0E-D246-164B-BC1C-60BBEDC0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37" y="4174436"/>
            <a:ext cx="6379361" cy="46382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952F-7800-FC42-A2E0-5DACAA055B4B}" type="datetime1">
              <a:rPr lang="en-AU" smtClean="0"/>
              <a:t>22/7/2024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49765"/>
            <a:ext cx="5486400" cy="543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44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265-1E2C-934E-AA55-74A1817C2219}" type="datetime1">
              <a:rPr lang="en-AU" smtClean="0"/>
              <a:t>22/7/2024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63527"/>
            <a:ext cx="5602121" cy="496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F78-78C2-3642-903F-5B4CB2DA09E2}" type="datetime1">
              <a:rPr lang="en-AU" smtClean="0"/>
              <a:t>22/7/2024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19654"/>
            <a:ext cx="5689596" cy="5066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604352"/>
            <a:ext cx="9141619" cy="253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5E8-984D-F14D-AF76-EE9DB0F046B4}" type="datetime1">
              <a:rPr lang="en-AU" smtClean="0"/>
              <a:t>22/7/2024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04456" cy="664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88346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175"/>
            <a:ext cx="2141567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06" y="1086269"/>
            <a:ext cx="6259622" cy="534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2951175"/>
            <a:ext cx="2141567" cy="347744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611178"/>
            <a:ext cx="1963883" cy="213733"/>
          </a:xfrm>
        </p:spPr>
        <p:txBody>
          <a:bodyPr/>
          <a:lstStyle>
            <a:lvl1pPr algn="l">
              <a:defRPr/>
            </a:lvl1pPr>
          </a:lstStyle>
          <a:p>
            <a:fld id="{5AE48A6D-CE6A-2A4F-856F-6A048877A7F7}" type="datetime1">
              <a:rPr lang="en-AU" smtClean="0"/>
              <a:t>22/7/2024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611178"/>
            <a:ext cx="3486150" cy="2137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1332"/>
            <a:ext cx="9141619" cy="1446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599251"/>
            <a:ext cx="9141619" cy="9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35" y="5723662"/>
            <a:ext cx="7615428" cy="48475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14976"/>
            <a:ext cx="9143989" cy="558427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935" y="6263255"/>
            <a:ext cx="7615428" cy="2930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F6B6-D494-004B-BDCB-304710DAE166}" type="datetime1">
              <a:rPr lang="en-AU" smtClean="0"/>
              <a:t>22/7/2024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1784"/>
            <a:ext cx="9144001" cy="266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4517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56" y="1552047"/>
            <a:ext cx="7078287" cy="43728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935" y="6611178"/>
            <a:ext cx="18542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541-1D44-1C4D-9CEE-CDF416EA3019}" type="datetime1">
              <a:rPr lang="en-AU" smtClean="0"/>
              <a:t>22/7/2024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604353"/>
            <a:ext cx="36171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611178"/>
            <a:ext cx="984019" cy="21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3" r:id="rId11"/>
    <p:sldLayoutId id="2147483717" r:id="rId12"/>
    <p:sldLayoutId id="2147483718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C143-65BD-4B49-8812-FFBFA40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07980-C87D-B240-AADD-F51ED047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EFB32-AD4E-CF49-A02E-4018168F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01BC-3367-7D4A-87F5-B073A774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0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2C145-DD7F-6849-97FC-FB12BA3E51AF}"/>
              </a:ext>
            </a:extLst>
          </p:cNvPr>
          <p:cNvGrpSpPr/>
          <p:nvPr/>
        </p:nvGrpSpPr>
        <p:grpSpPr>
          <a:xfrm>
            <a:off x="2948355" y="1725052"/>
            <a:ext cx="3307788" cy="3050758"/>
            <a:chOff x="2948355" y="1725052"/>
            <a:chExt cx="3307788" cy="305075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3ED19E-A37D-0D4D-80FF-C61825A10D08}"/>
                </a:ext>
              </a:extLst>
            </p:cNvPr>
            <p:cNvSpPr/>
            <p:nvPr/>
          </p:nvSpPr>
          <p:spPr>
            <a:xfrm>
              <a:off x="2948355" y="4325178"/>
              <a:ext cx="3307787" cy="450632"/>
            </a:xfrm>
            <a:prstGeom prst="roundRect">
              <a:avLst/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RAM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06280E-F007-AE4A-9918-4009FEFE1A39}"/>
                </a:ext>
              </a:extLst>
            </p:cNvPr>
            <p:cNvSpPr/>
            <p:nvPr/>
          </p:nvSpPr>
          <p:spPr>
            <a:xfrm>
              <a:off x="5358985" y="2286620"/>
              <a:ext cx="897158" cy="898789"/>
            </a:xfrm>
            <a:prstGeom prst="round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  <a:endPara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A76CD5C-E960-134B-83BF-CECC808216CF}"/>
                </a:ext>
              </a:extLst>
            </p:cNvPr>
            <p:cNvSpPr/>
            <p:nvPr/>
          </p:nvSpPr>
          <p:spPr>
            <a:xfrm>
              <a:off x="2948355" y="2286620"/>
              <a:ext cx="897158" cy="898789"/>
            </a:xfrm>
            <a:prstGeom prst="roundRect">
              <a:avLst/>
            </a:prstGeom>
            <a:solidFill>
              <a:srgbClr val="DEE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CPU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E18D047-12A0-384F-9D82-0FC9886EF724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845513" y="2736015"/>
              <a:ext cx="1513472" cy="0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DEC56-018A-7B47-92B4-C19E3A425A60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3396934" y="3185409"/>
              <a:ext cx="0" cy="361513"/>
            </a:xfrm>
            <a:prstGeom prst="straightConnector1">
              <a:avLst/>
            </a:prstGeom>
            <a:ln w="31750">
              <a:solidFill>
                <a:srgbClr val="9AA8BC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B8B269-589E-B944-B4F3-EE63886EE744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4602249" y="3185409"/>
              <a:ext cx="1205315" cy="1139769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141806B-8335-B547-B560-0D5229B7F4B7}"/>
                </a:ext>
              </a:extLst>
            </p:cNvPr>
            <p:cNvSpPr/>
            <p:nvPr/>
          </p:nvSpPr>
          <p:spPr>
            <a:xfrm flipH="1" flipV="1">
              <a:off x="3396932" y="1725052"/>
              <a:ext cx="2410630" cy="1098843"/>
            </a:xfrm>
            <a:prstGeom prst="arc">
              <a:avLst>
                <a:gd name="adj1" fmla="val 21534139"/>
                <a:gd name="adj2" fmla="val 10855303"/>
              </a:avLst>
            </a:prstGeom>
            <a:ln w="31750">
              <a:solidFill>
                <a:srgbClr val="C59C52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818CD3-CB3B-ED4E-B6BC-143F854EA021}"/>
                </a:ext>
              </a:extLst>
            </p:cNvPr>
            <p:cNvSpPr txBox="1"/>
            <p:nvPr/>
          </p:nvSpPr>
          <p:spPr>
            <a:xfrm>
              <a:off x="4557274" y="2376302"/>
              <a:ext cx="85151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AU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1D8D30-8E27-3C4B-8C51-387BCCBCA8A2}"/>
                </a:ext>
              </a:extLst>
            </p:cNvPr>
            <p:cNvSpPr txBox="1"/>
            <p:nvPr/>
          </p:nvSpPr>
          <p:spPr>
            <a:xfrm>
              <a:off x="4325528" y="1835988"/>
              <a:ext cx="131017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AU" dirty="0">
                  <a:solidFill>
                    <a:schemeClr val="tx1"/>
                  </a:solidFill>
                </a:rPr>
                <a:t>Notification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A55DA0-DDF2-0840-86CF-1FAC0382B1FB}"/>
                </a:ext>
              </a:extLst>
            </p:cNvPr>
            <p:cNvSpPr txBox="1"/>
            <p:nvPr/>
          </p:nvSpPr>
          <p:spPr>
            <a:xfrm>
              <a:off x="4109040" y="3016131"/>
              <a:ext cx="107636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AU" dirty="0">
                  <a:solidFill>
                    <a:schemeClr val="tx1"/>
                  </a:solidFill>
                </a:rPr>
                <a:t>Metadata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87C00DC-4FDD-EE49-88A6-EBF73F3BE303}"/>
                </a:ext>
              </a:extLst>
            </p:cNvPr>
            <p:cNvSpPr/>
            <p:nvPr/>
          </p:nvSpPr>
          <p:spPr>
            <a:xfrm>
              <a:off x="2948355" y="3546922"/>
              <a:ext cx="897158" cy="416743"/>
            </a:xfrm>
            <a:prstGeom prst="roundRect">
              <a:avLst/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Cache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12B0DB-30D4-E24B-927A-016FD5DE1EBC}"/>
                </a:ext>
              </a:extLst>
            </p:cNvPr>
            <p:cNvCxnSpPr>
              <a:cxnSpLocks/>
              <a:stCxn id="23" idx="2"/>
              <a:endCxn id="6" idx="0"/>
            </p:cNvCxnSpPr>
            <p:nvPr/>
          </p:nvCxnSpPr>
          <p:spPr>
            <a:xfrm>
              <a:off x="3396934" y="3963665"/>
              <a:ext cx="1205315" cy="361513"/>
            </a:xfrm>
            <a:prstGeom prst="straightConnector1">
              <a:avLst/>
            </a:prstGeom>
            <a:ln w="31750">
              <a:solidFill>
                <a:srgbClr val="9AA8BC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0E0F86-A74D-8C01-EE1D-F94066380EBF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flipH="1">
              <a:off x="4602249" y="2736015"/>
              <a:ext cx="756736" cy="1589163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8C5F43-81CF-BA8D-6D5A-B2638256C6E8}"/>
                </a:ext>
              </a:extLst>
            </p:cNvPr>
            <p:cNvSpPr txBox="1"/>
            <p:nvPr/>
          </p:nvSpPr>
          <p:spPr>
            <a:xfrm>
              <a:off x="5243638" y="3592707"/>
              <a:ext cx="65142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AU" dirty="0"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22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E3FECC-987D-3F84-6E76-AC1E68E9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setup-</a:t>
            </a:r>
            <a:r>
              <a:rPr lang="en-AU" dirty="0" err="1"/>
              <a:t>linux</a:t>
            </a:r>
            <a:r>
              <a:rPr lang="en-AU" dirty="0"/>
              <a:t> / setup-</a:t>
            </a:r>
            <a:r>
              <a:rPr lang="en-AU" dirty="0" err="1"/>
              <a:t>sddf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6FC7-BB47-1002-F2C4-53CCE2A8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9</a:t>
            </a:fld>
            <a:endParaRPr lang="en-AU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F4EF04-E8D5-ED41-0F7B-8454FF234CF1}"/>
              </a:ext>
            </a:extLst>
          </p:cNvPr>
          <p:cNvGrpSpPr/>
          <p:nvPr/>
        </p:nvGrpSpPr>
        <p:grpSpPr>
          <a:xfrm>
            <a:off x="588731" y="3631276"/>
            <a:ext cx="4393643" cy="2368282"/>
            <a:chOff x="957126" y="3242130"/>
            <a:chExt cx="4393643" cy="23682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8F153F-4AFE-1920-9FD1-29519F415F5C}"/>
                </a:ext>
              </a:extLst>
            </p:cNvPr>
            <p:cNvSpPr txBox="1"/>
            <p:nvPr/>
          </p:nvSpPr>
          <p:spPr>
            <a:xfrm>
              <a:off x="957126" y="3674178"/>
              <a:ext cx="2667071" cy="1200329"/>
            </a:xfrm>
            <a:prstGeom prst="rect">
              <a:avLst/>
            </a:prstGeom>
            <a:solidFill>
              <a:srgbClr val="BC7268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endParaRPr lang="en-A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pPr algn="r"/>
              <a:endParaRPr lang="en-A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pPr algn="r"/>
              <a:endParaRPr lang="en-A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pPr algn="r"/>
              <a:endParaRPr lang="en-A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DDF9DE-1B82-34FA-6D5E-C47326D95604}"/>
                </a:ext>
              </a:extLst>
            </p:cNvPr>
            <p:cNvSpPr txBox="1"/>
            <p:nvPr/>
          </p:nvSpPr>
          <p:spPr>
            <a:xfrm>
              <a:off x="2400720" y="4415744"/>
              <a:ext cx="1098063" cy="338554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 Driver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587AD-4E28-7808-283D-F3DF0225F5A9}"/>
                </a:ext>
              </a:extLst>
            </p:cNvPr>
            <p:cNvSpPr txBox="1"/>
            <p:nvPr/>
          </p:nvSpPr>
          <p:spPr>
            <a:xfrm>
              <a:off x="1071708" y="3242130"/>
              <a:ext cx="955214" cy="33855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AU"/>
              </a:defPPr>
              <a:lvl1pPr>
                <a:defRPr sz="160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AU" dirty="0"/>
                <a:t>Client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293CEA-3496-6247-D801-0C846FC7E341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 flipH="1">
              <a:off x="1549314" y="3580684"/>
              <a:ext cx="1" cy="835060"/>
            </a:xfrm>
            <a:prstGeom prst="straightConnector1">
              <a:avLst/>
            </a:prstGeom>
            <a:ln w="28575">
              <a:solidFill>
                <a:srgbClr val="9AA8BC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46BB104-1E82-F8F1-F81B-C6E056D9AC3D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2026921" y="4585021"/>
              <a:ext cx="373799" cy="0"/>
            </a:xfrm>
            <a:prstGeom prst="straightConnector1">
              <a:avLst/>
            </a:prstGeom>
            <a:ln w="28575">
              <a:solidFill>
                <a:srgbClr val="9AA8BC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BBEC1-E471-D57B-9EF7-CAFA4A9AA876}"/>
                </a:ext>
              </a:extLst>
            </p:cNvPr>
            <p:cNvSpPr txBox="1"/>
            <p:nvPr/>
          </p:nvSpPr>
          <p:spPr>
            <a:xfrm>
              <a:off x="2604625" y="5121439"/>
              <a:ext cx="690252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90499-E6DB-653C-6D6E-FB4D86F4B26F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2949751" y="4754298"/>
              <a:ext cx="1" cy="3671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9CA377-4861-E584-5E9E-CAA2D5AF24BD}"/>
                </a:ext>
              </a:extLst>
            </p:cNvPr>
            <p:cNvSpPr txBox="1"/>
            <p:nvPr/>
          </p:nvSpPr>
          <p:spPr>
            <a:xfrm>
              <a:off x="1071707" y="4415744"/>
              <a:ext cx="955214" cy="338554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133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600" dirty="0"/>
                <a:t>IP Stack</a:t>
              </a:r>
            </a:p>
          </p:txBody>
        </p:sp>
        <p:pic>
          <p:nvPicPr>
            <p:cNvPr id="29" name="Google Shape;65;p14">
              <a:extLst>
                <a:ext uri="{FF2B5EF4-FFF2-40B4-BE49-F238E27FC236}">
                  <a16:creationId xmlns:a16="http://schemas.microsoft.com/office/drawing/2014/main" id="{45225E1F-B377-C482-279C-CBDB0F767E2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9154" y="3787920"/>
              <a:ext cx="483287" cy="58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C77EA8-FF19-F158-139A-83A9A0CB0EF5}"/>
                </a:ext>
              </a:extLst>
            </p:cNvPr>
            <p:cNvSpPr txBox="1"/>
            <p:nvPr/>
          </p:nvSpPr>
          <p:spPr>
            <a:xfrm>
              <a:off x="4254268" y="5025637"/>
              <a:ext cx="1096501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Generator</a:t>
              </a:r>
            </a:p>
          </p:txBody>
        </p:sp>
        <p:sp>
          <p:nvSpPr>
            <p:cNvPr id="83" name="Left-right Arrow 82">
              <a:extLst>
                <a:ext uri="{FF2B5EF4-FFF2-40B4-BE49-F238E27FC236}">
                  <a16:creationId xmlns:a16="http://schemas.microsoft.com/office/drawing/2014/main" id="{6672552C-B136-63F7-D526-DD7D775D240E}"/>
                </a:ext>
              </a:extLst>
            </p:cNvPr>
            <p:cNvSpPr/>
            <p:nvPr/>
          </p:nvSpPr>
          <p:spPr>
            <a:xfrm>
              <a:off x="3294877" y="5088360"/>
              <a:ext cx="959391" cy="40750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F9B0FD-4F19-2D4B-8596-14374BC3E8A9}"/>
              </a:ext>
            </a:extLst>
          </p:cNvPr>
          <p:cNvGrpSpPr/>
          <p:nvPr/>
        </p:nvGrpSpPr>
        <p:grpSpPr>
          <a:xfrm>
            <a:off x="3406177" y="1336826"/>
            <a:ext cx="5325282" cy="3050534"/>
            <a:chOff x="4596607" y="1624234"/>
            <a:chExt cx="5325282" cy="30505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FEF1AC-F1FB-4BCF-0FC9-6F4218E7F36E}"/>
                </a:ext>
              </a:extLst>
            </p:cNvPr>
            <p:cNvSpPr/>
            <p:nvPr/>
          </p:nvSpPr>
          <p:spPr>
            <a:xfrm>
              <a:off x="7120864" y="2494892"/>
              <a:ext cx="800014" cy="778648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Driver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DD9FE8-C6F5-BB14-34C4-46B70D2BEF37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6901742" y="2309585"/>
              <a:ext cx="209338" cy="3846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37C7F3-F62C-BF9C-EB33-31C07331619B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6901741" y="3020681"/>
              <a:ext cx="209339" cy="1430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7BB627-E753-6EF6-CD5C-7945A0E924C7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5366501" y="2157707"/>
              <a:ext cx="1059572" cy="5136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C930D8-4E14-D73A-1541-C18D3F64B8A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386277" y="2474418"/>
              <a:ext cx="260387" cy="0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FD96A7-09FB-75BB-BE58-80C743F9D361}"/>
                </a:ext>
              </a:extLst>
            </p:cNvPr>
            <p:cNvGrpSpPr/>
            <p:nvPr/>
          </p:nvGrpSpPr>
          <p:grpSpPr>
            <a:xfrm>
              <a:off x="6392210" y="2056283"/>
              <a:ext cx="509532" cy="1351088"/>
              <a:chOff x="4117793" y="1772683"/>
              <a:chExt cx="509532" cy="13510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2CD566-392D-F0F8-0CF7-89FBD49895EC}"/>
                  </a:ext>
                </a:extLst>
              </p:cNvPr>
              <p:cNvSpPr/>
              <p:nvPr/>
            </p:nvSpPr>
            <p:spPr>
              <a:xfrm>
                <a:off x="4117793" y="2636489"/>
                <a:ext cx="509531" cy="487282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Rx</a:t>
                </a:r>
                <a:b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sz="16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Virt</a:t>
                </a:r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B347E0-010F-91DC-EAF7-CC8D1428ED16}"/>
                  </a:ext>
                </a:extLst>
              </p:cNvPr>
              <p:cNvSpPr/>
              <p:nvPr/>
            </p:nvSpPr>
            <p:spPr>
              <a:xfrm>
                <a:off x="4130997" y="1772683"/>
                <a:ext cx="496328" cy="506603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  <a:b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sz="16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Virt</a:t>
                </a:r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6CFDB3-7D09-866B-C356-FC9912D569D5}"/>
                </a:ext>
              </a:extLst>
            </p:cNvPr>
            <p:cNvGrpSpPr/>
            <p:nvPr/>
          </p:nvGrpSpPr>
          <p:grpSpPr>
            <a:xfrm>
              <a:off x="4596607" y="1624234"/>
              <a:ext cx="769894" cy="1077218"/>
              <a:chOff x="1033337" y="1510211"/>
              <a:chExt cx="769894" cy="107721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E9330D-C27C-651E-77BC-80EF64A04F5C}"/>
                  </a:ext>
                </a:extLst>
              </p:cNvPr>
              <p:cNvSpPr/>
              <p:nvPr/>
            </p:nvSpPr>
            <p:spPr>
              <a:xfrm>
                <a:off x="1033337" y="1510211"/>
                <a:ext cx="769894" cy="107721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</a:t>
                </a:r>
              </a:p>
              <a:p>
                <a:b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IP Stack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BC5C816-46C7-21B5-0B63-5765A256A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337" y="1942259"/>
                <a:ext cx="7698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32F8CF2-4A7F-348D-3BCE-2CD2E06AF073}"/>
                </a:ext>
              </a:extLst>
            </p:cNvPr>
            <p:cNvGrpSpPr/>
            <p:nvPr/>
          </p:nvGrpSpPr>
          <p:grpSpPr>
            <a:xfrm>
              <a:off x="4596609" y="3427484"/>
              <a:ext cx="3316637" cy="581103"/>
              <a:chOff x="5165032" y="3286791"/>
              <a:chExt cx="3316637" cy="58110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78E2B4-106C-53E4-98B2-6AB76E50E964}"/>
                  </a:ext>
                </a:extLst>
              </p:cNvPr>
              <p:cNvSpPr txBox="1"/>
              <p:nvPr/>
            </p:nvSpPr>
            <p:spPr>
              <a:xfrm>
                <a:off x="5184808" y="3369959"/>
                <a:ext cx="3296861" cy="400110"/>
              </a:xfrm>
              <a:prstGeom prst="rect">
                <a:avLst/>
              </a:prstGeom>
              <a:solidFill>
                <a:srgbClr val="A5D16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en-AU" sz="20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36E374E-3987-2E62-DBBD-9F01CD97B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032" y="3286791"/>
                <a:ext cx="1113197" cy="581103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87380D-E79E-866A-3D08-14DD173A5B40}"/>
                </a:ext>
              </a:extLst>
            </p:cNvPr>
            <p:cNvGrpSpPr/>
            <p:nvPr/>
          </p:nvGrpSpPr>
          <p:grpSpPr>
            <a:xfrm>
              <a:off x="7175745" y="3273540"/>
              <a:ext cx="690252" cy="1247326"/>
              <a:chOff x="6198098" y="817912"/>
              <a:chExt cx="690252" cy="124732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51E7780-1E51-7D5E-0DF1-B329CCC15163}"/>
                  </a:ext>
                </a:extLst>
              </p:cNvPr>
              <p:cNvSpPr/>
              <p:nvPr/>
            </p:nvSpPr>
            <p:spPr>
              <a:xfrm>
                <a:off x="6198098" y="1726684"/>
                <a:ext cx="690252" cy="338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NIC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026FD21-C0D8-430A-B34B-69A69D96A71A}"/>
                  </a:ext>
                </a:extLst>
              </p:cNvPr>
              <p:cNvCxnSpPr>
                <a:cxnSpLocks/>
                <a:stCxn id="41" idx="0"/>
                <a:endCxn id="47" idx="2"/>
              </p:cNvCxnSpPr>
              <p:nvPr/>
            </p:nvCxnSpPr>
            <p:spPr>
              <a:xfrm flipV="1">
                <a:off x="6543224" y="817912"/>
                <a:ext cx="0" cy="9087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12F963-0453-3AD2-BA0E-14DCFD0A5645}"/>
                </a:ext>
              </a:extLst>
            </p:cNvPr>
            <p:cNvSpPr/>
            <p:nvPr/>
          </p:nvSpPr>
          <p:spPr>
            <a:xfrm>
              <a:off x="4616383" y="3092667"/>
              <a:ext cx="769894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F0E3C9-B444-F4BF-61ED-F856CBCCD834}"/>
                </a:ext>
              </a:extLst>
            </p:cNvPr>
            <p:cNvSpPr/>
            <p:nvPr/>
          </p:nvSpPr>
          <p:spPr>
            <a:xfrm>
              <a:off x="5646663" y="3179307"/>
              <a:ext cx="496327" cy="282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E8218D-0A08-8472-89BE-01111E0CA578}"/>
                </a:ext>
              </a:extLst>
            </p:cNvPr>
            <p:cNvCxnSpPr>
              <a:cxnSpLocks/>
              <a:stCxn id="45" idx="1"/>
              <a:endCxn id="9" idx="3"/>
            </p:cNvCxnSpPr>
            <p:nvPr/>
          </p:nvCxnSpPr>
          <p:spPr>
            <a:xfrm flipH="1">
              <a:off x="6142990" y="3163730"/>
              <a:ext cx="249220" cy="15686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2C99371-0247-0E63-5F9B-AF8C5CF2BB57}"/>
                </a:ext>
              </a:extLst>
            </p:cNvPr>
            <p:cNvCxnSpPr>
              <a:cxnSpLocks/>
              <a:stCxn id="45" idx="1"/>
              <a:endCxn id="18" idx="3"/>
            </p:cNvCxnSpPr>
            <p:nvPr/>
          </p:nvCxnSpPr>
          <p:spPr>
            <a:xfrm flipH="1" flipV="1">
              <a:off x="6142992" y="2900570"/>
              <a:ext cx="249218" cy="26316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1880FE-D32D-F9C7-4A62-FAF6705C8422}"/>
                </a:ext>
              </a:extLst>
            </p:cNvPr>
            <p:cNvCxnSpPr>
              <a:cxnSpLocks/>
              <a:stCxn id="18" idx="3"/>
              <a:endCxn id="46" idx="1"/>
            </p:cNvCxnSpPr>
            <p:nvPr/>
          </p:nvCxnSpPr>
          <p:spPr>
            <a:xfrm flipV="1">
              <a:off x="6142992" y="2309585"/>
              <a:ext cx="262422" cy="59098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F33A91-82C5-879D-B557-95F6A324AD01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 flipV="1">
              <a:off x="5386277" y="3261944"/>
              <a:ext cx="260386" cy="5864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3CE8067-2216-1E29-550B-2B1A96C46EDD}"/>
                </a:ext>
              </a:extLst>
            </p:cNvPr>
            <p:cNvCxnSpPr>
              <a:cxnSpLocks/>
              <a:stCxn id="7" idx="3"/>
              <a:endCxn id="46" idx="1"/>
            </p:cNvCxnSpPr>
            <p:nvPr/>
          </p:nvCxnSpPr>
          <p:spPr>
            <a:xfrm flipV="1">
              <a:off x="5386277" y="2309585"/>
              <a:ext cx="1019137" cy="95235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512F13-E936-91C4-B4EA-5A95036C11F2}"/>
                </a:ext>
              </a:extLst>
            </p:cNvPr>
            <p:cNvSpPr/>
            <p:nvPr/>
          </p:nvSpPr>
          <p:spPr>
            <a:xfrm>
              <a:off x="5646664" y="2772713"/>
              <a:ext cx="496328" cy="2557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ARP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E806D7-89AC-3DA3-989D-ABDF8BEF632E}"/>
                </a:ext>
              </a:extLst>
            </p:cNvPr>
            <p:cNvSpPr/>
            <p:nvPr/>
          </p:nvSpPr>
          <p:spPr>
            <a:xfrm>
              <a:off x="5646664" y="2332631"/>
              <a:ext cx="496328" cy="283574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D82510-1C09-F2F6-D408-ACA0CD7C068E}"/>
                </a:ext>
              </a:extLst>
            </p:cNvPr>
            <p:cNvCxnSpPr>
              <a:cxnSpLocks/>
              <a:stCxn id="45" idx="1"/>
              <a:endCxn id="32" idx="3"/>
            </p:cNvCxnSpPr>
            <p:nvPr/>
          </p:nvCxnSpPr>
          <p:spPr>
            <a:xfrm flipH="1" flipV="1">
              <a:off x="6142992" y="2474418"/>
              <a:ext cx="249218" cy="689312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4E1C661-F6D2-C58B-8030-941D0E47362A}"/>
                </a:ext>
              </a:extLst>
            </p:cNvPr>
            <p:cNvSpPr txBox="1"/>
            <p:nvPr/>
          </p:nvSpPr>
          <p:spPr>
            <a:xfrm>
              <a:off x="8825388" y="4089993"/>
              <a:ext cx="1096501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Generator</a:t>
              </a:r>
            </a:p>
          </p:txBody>
        </p:sp>
        <p:sp>
          <p:nvSpPr>
            <p:cNvPr id="86" name="Left-right Arrow 85">
              <a:extLst>
                <a:ext uri="{FF2B5EF4-FFF2-40B4-BE49-F238E27FC236}">
                  <a16:creationId xmlns:a16="http://schemas.microsoft.com/office/drawing/2014/main" id="{3BEA02BC-B1F2-410E-2B71-8A1576457794}"/>
                </a:ext>
              </a:extLst>
            </p:cNvPr>
            <p:cNvSpPr/>
            <p:nvPr/>
          </p:nvSpPr>
          <p:spPr>
            <a:xfrm>
              <a:off x="7865997" y="4152716"/>
              <a:ext cx="959391" cy="40750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1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9E5-32A4-6268-5D59-81CCAD5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entries-active (new)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77B3D8-0EF4-1391-CC38-FBE7DEA511DD}"/>
              </a:ext>
            </a:extLst>
          </p:cNvPr>
          <p:cNvGrpSpPr/>
          <p:nvPr/>
        </p:nvGrpSpPr>
        <p:grpSpPr>
          <a:xfrm>
            <a:off x="779494" y="1323171"/>
            <a:ext cx="7604143" cy="5104019"/>
            <a:chOff x="779494" y="1323171"/>
            <a:chExt cx="7604143" cy="510401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6D85FC2-3AFF-3DDD-5D4E-B7FDFE434075}"/>
                </a:ext>
              </a:extLst>
            </p:cNvPr>
            <p:cNvGrpSpPr/>
            <p:nvPr/>
          </p:nvGrpSpPr>
          <p:grpSpPr>
            <a:xfrm>
              <a:off x="2628000" y="1323173"/>
              <a:ext cx="461665" cy="5099476"/>
              <a:chOff x="2628000" y="1323173"/>
              <a:chExt cx="461665" cy="509947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9E43DC-A569-0C65-D8AF-AC03DC512D38}"/>
                  </a:ext>
                </a:extLst>
              </p:cNvPr>
              <p:cNvSpPr/>
              <p:nvPr/>
            </p:nvSpPr>
            <p:spPr>
              <a:xfrm>
                <a:off x="2628000" y="4946797"/>
                <a:ext cx="461665" cy="1475852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Invalidate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EB7DD9-C010-FA5B-4015-D32CDF6EF8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400" y="1323173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E371996-BAD6-BB20-4994-63E98CCD74DF}"/>
                </a:ext>
              </a:extLst>
            </p:cNvPr>
            <p:cNvGrpSpPr/>
            <p:nvPr/>
          </p:nvGrpSpPr>
          <p:grpSpPr>
            <a:xfrm>
              <a:off x="3348000" y="1323173"/>
              <a:ext cx="461665" cy="5098382"/>
              <a:chOff x="3348000" y="1323173"/>
              <a:chExt cx="461665" cy="509838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9C6685-4B9F-D047-8A9E-F370BFA77E99}"/>
                  </a:ext>
                </a:extLst>
              </p:cNvPr>
              <p:cNvSpPr/>
              <p:nvPr/>
            </p:nvSpPr>
            <p:spPr>
              <a:xfrm>
                <a:off x="3348000" y="4946796"/>
                <a:ext cx="461665" cy="1474759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961800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14420F-9D8E-FE52-3F11-660042C02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8400" y="1323173"/>
                <a:ext cx="339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9A2EA79-3FAC-3FEE-8D9B-583022CC1938}"/>
                </a:ext>
              </a:extLst>
            </p:cNvPr>
            <p:cNvGrpSpPr/>
            <p:nvPr/>
          </p:nvGrpSpPr>
          <p:grpSpPr>
            <a:xfrm>
              <a:off x="4068000" y="1323173"/>
              <a:ext cx="461665" cy="5098382"/>
              <a:chOff x="4068000" y="1323173"/>
              <a:chExt cx="461665" cy="509838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341DEB-3B62-4FCF-85A8-BBDC416625BB}"/>
                  </a:ext>
                </a:extLst>
              </p:cNvPr>
              <p:cNvSpPr/>
              <p:nvPr/>
            </p:nvSpPr>
            <p:spPr>
              <a:xfrm>
                <a:off x="4068000" y="4946797"/>
                <a:ext cx="461665" cy="1474758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1A02-7334-B509-53D7-92935DF380EB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4298833" y="1323173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341C293-92E6-EB86-B9F8-46787FCAF0F3}"/>
                </a:ext>
              </a:extLst>
            </p:cNvPr>
            <p:cNvGrpSpPr/>
            <p:nvPr/>
          </p:nvGrpSpPr>
          <p:grpSpPr>
            <a:xfrm>
              <a:off x="5891481" y="1323171"/>
              <a:ext cx="461665" cy="5097119"/>
              <a:chOff x="5891481" y="1323171"/>
              <a:chExt cx="461665" cy="509711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91AA22-F82D-7E45-89D7-ED05E71513AC}"/>
                  </a:ext>
                </a:extLst>
              </p:cNvPr>
              <p:cNvSpPr/>
              <p:nvPr/>
            </p:nvSpPr>
            <p:spPr>
              <a:xfrm>
                <a:off x="5891481" y="4906399"/>
                <a:ext cx="461665" cy="1513891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 (T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c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617798-29B5-1A24-7DC8-795864FC7C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2800" y="1323171"/>
                <a:ext cx="1214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BADF937-508F-9D8D-9157-9086F771BD92}"/>
                </a:ext>
              </a:extLst>
            </p:cNvPr>
            <p:cNvGrpSpPr/>
            <p:nvPr/>
          </p:nvGrpSpPr>
          <p:grpSpPr>
            <a:xfrm>
              <a:off x="6973200" y="1323171"/>
              <a:ext cx="461665" cy="5103838"/>
              <a:chOff x="6973200" y="1323171"/>
              <a:chExt cx="461665" cy="510383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68B4D8-1717-5C1A-287B-B0C6644868EE}"/>
                  </a:ext>
                </a:extLst>
              </p:cNvPr>
              <p:cNvSpPr/>
              <p:nvPr/>
            </p:nvSpPr>
            <p:spPr>
              <a:xfrm>
                <a:off x="6973200" y="4946796"/>
                <a:ext cx="461665" cy="1480213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  <a:endParaRPr lang="en-AU" dirty="0">
                  <a:solidFill>
                    <a:srgbClr val="789A4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9E3C2C-D33D-639A-C8AA-38879D2FD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800" y="1323171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B39F022-3D1F-039E-F812-48C68FA60163}"/>
                </a:ext>
              </a:extLst>
            </p:cNvPr>
            <p:cNvGrpSpPr/>
            <p:nvPr/>
          </p:nvGrpSpPr>
          <p:grpSpPr>
            <a:xfrm>
              <a:off x="1548000" y="1323173"/>
              <a:ext cx="461665" cy="5098382"/>
              <a:chOff x="1548000" y="1323173"/>
              <a:chExt cx="461665" cy="509838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59A465-787F-1EA7-F995-1C18677E9AF7}"/>
                  </a:ext>
                </a:extLst>
              </p:cNvPr>
              <p:cNvSpPr/>
              <p:nvPr/>
            </p:nvSpPr>
            <p:spPr>
              <a:xfrm>
                <a:off x="1548000" y="4945712"/>
                <a:ext cx="461665" cy="1475843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(R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62FCBE9-2E8E-39B4-CF83-7D91D2078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8400" y="1323173"/>
                <a:ext cx="0" cy="36225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1FC8BC-D10D-92F6-7F55-5ADE190E5624}"/>
                </a:ext>
              </a:extLst>
            </p:cNvPr>
            <p:cNvGrpSpPr/>
            <p:nvPr/>
          </p:nvGrpSpPr>
          <p:grpSpPr>
            <a:xfrm>
              <a:off x="1908000" y="1323173"/>
              <a:ext cx="461665" cy="5098387"/>
              <a:chOff x="1908000" y="1323173"/>
              <a:chExt cx="461665" cy="509838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E5AE6D9-8D08-2A6E-07E1-F35F0689138E}"/>
                  </a:ext>
                </a:extLst>
              </p:cNvPr>
              <p:cNvSpPr/>
              <p:nvPr/>
            </p:nvSpPr>
            <p:spPr>
              <a:xfrm>
                <a:off x="1908000" y="4945712"/>
                <a:ext cx="461665" cy="1475848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endParaRPr lang="en-AU" dirty="0">
                  <a:solidFill>
                    <a:srgbClr val="C59C5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66DB5-E23A-0B62-125E-F6C38A7B38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8400" y="1323173"/>
                <a:ext cx="0" cy="36225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A660079-5A67-0939-839B-B90F64781E4B}"/>
                </a:ext>
              </a:extLst>
            </p:cNvPr>
            <p:cNvGrpSpPr/>
            <p:nvPr/>
          </p:nvGrpSpPr>
          <p:grpSpPr>
            <a:xfrm>
              <a:off x="2268000" y="1323173"/>
              <a:ext cx="461665" cy="5098388"/>
              <a:chOff x="2268000" y="1323173"/>
              <a:chExt cx="461665" cy="509838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D60228-741D-97C8-2784-A7E9D405FDBE}"/>
                  </a:ext>
                </a:extLst>
              </p:cNvPr>
              <p:cNvSpPr/>
              <p:nvPr/>
            </p:nvSpPr>
            <p:spPr>
              <a:xfrm>
                <a:off x="2268000" y="4945712"/>
                <a:ext cx="461665" cy="1475849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E5FBE9-DFD7-52C5-76D5-B0605972C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8400" y="1323173"/>
                <a:ext cx="0" cy="36225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B81C48D-9691-4545-902C-223B017946E4}"/>
                </a:ext>
              </a:extLst>
            </p:cNvPr>
            <p:cNvGrpSpPr/>
            <p:nvPr/>
          </p:nvGrpSpPr>
          <p:grpSpPr>
            <a:xfrm>
              <a:off x="817418" y="2054388"/>
              <a:ext cx="7554658" cy="650869"/>
              <a:chOff x="957431" y="3525467"/>
              <a:chExt cx="7554658" cy="65086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C74D6-CAB0-ABB0-06F7-482CAE1EED67}"/>
                  </a:ext>
                </a:extLst>
              </p:cNvPr>
              <p:cNvSpPr txBox="1"/>
              <p:nvPr/>
            </p:nvSpPr>
            <p:spPr>
              <a:xfrm>
                <a:off x="957431" y="3662491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Rx </a:t>
                </a:r>
                <a:r>
                  <a:rPr lang="en-AU" dirty="0" err="1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endParaRPr lang="en-AU" dirty="0">
                  <a:solidFill>
                    <a:srgbClr val="789A4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2C7DA664-0D9B-A317-4826-EED5F1EF6BD9}"/>
                  </a:ext>
                </a:extLst>
              </p:cNvPr>
              <p:cNvGrpSpPr/>
              <p:nvPr/>
            </p:nvGrpSpPr>
            <p:grpSpPr>
              <a:xfrm>
                <a:off x="1385594" y="3653330"/>
                <a:ext cx="3051082" cy="378493"/>
                <a:chOff x="526950" y="4173218"/>
                <a:chExt cx="3051082" cy="378493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629F9A74-D5CE-A4BC-5E5E-F0ACE8CEFC60}"/>
                    </a:ext>
                  </a:extLst>
                </p:cNvPr>
                <p:cNvGrpSpPr/>
                <p:nvPr/>
              </p:nvGrpSpPr>
              <p:grpSpPr>
                <a:xfrm flipV="1">
                  <a:off x="526950" y="4180968"/>
                  <a:ext cx="1322008" cy="370743"/>
                  <a:chOff x="-169381" y="5375659"/>
                  <a:chExt cx="1322008" cy="370743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96FDF7F-00F1-4DFA-97C4-92C1E14DB220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>
                    <a:off x="-169381" y="5375659"/>
                    <a:ext cx="1280416" cy="448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A9340DC-E2A2-AD45-EF64-C97500DB1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62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45A862AF-3826-50FB-75C6-1D4D0FCF76E1}"/>
                    </a:ext>
                  </a:extLst>
                </p:cNvPr>
                <p:cNvGrpSpPr/>
                <p:nvPr/>
              </p:nvGrpSpPr>
              <p:grpSpPr>
                <a:xfrm>
                  <a:off x="1848958" y="4180968"/>
                  <a:ext cx="295200" cy="369332"/>
                  <a:chOff x="932169" y="5377070"/>
                  <a:chExt cx="295200" cy="369332"/>
                </a:xfrm>
              </p:grpSpPr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7E943AC3-12B3-4E2A-203A-39518F7AC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2169" y="5377070"/>
                    <a:ext cx="2952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BACC58C7-EA25-D6A6-FBD9-51AD99D8B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726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EC671F6-7504-6A58-A3DE-5D83482660E6}"/>
                    </a:ext>
                  </a:extLst>
                </p:cNvPr>
                <p:cNvGrpSpPr/>
                <p:nvPr/>
              </p:nvGrpSpPr>
              <p:grpSpPr>
                <a:xfrm flipV="1">
                  <a:off x="2150391" y="4174301"/>
                  <a:ext cx="1152413" cy="375999"/>
                  <a:chOff x="1132682" y="5376888"/>
                  <a:chExt cx="1152413" cy="375999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ED7F9E18-E436-EE86-4F45-A812B5E4E12B}"/>
                      </a:ext>
                    </a:extLst>
                  </p:cNvPr>
                  <p:cNvCxnSpPr/>
                  <p:nvPr/>
                </p:nvCxnSpPr>
                <p:spPr>
                  <a:xfrm>
                    <a:off x="1132682" y="5376888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013DC8CC-97C5-E72E-2C25-6FD919DA7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726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E85929DA-1701-1EF1-9400-0BEB4F6E0C3E}"/>
                      </a:ext>
                    </a:extLst>
                  </p:cNvPr>
                  <p:cNvCxnSpPr/>
                  <p:nvPr/>
                </p:nvCxnSpPr>
                <p:spPr>
                  <a:xfrm>
                    <a:off x="2190510" y="5383373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717485F-7309-FBCE-4245-850886F69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5095" y="5383555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C37BC0-5C4F-2054-C411-2E50D6A1D7B3}"/>
                    </a:ext>
                  </a:extLst>
                </p:cNvPr>
                <p:cNvGrpSpPr/>
                <p:nvPr/>
              </p:nvGrpSpPr>
              <p:grpSpPr>
                <a:xfrm>
                  <a:off x="2240790" y="4173218"/>
                  <a:ext cx="1337242" cy="375817"/>
                  <a:chOff x="1010053" y="5370585"/>
                  <a:chExt cx="1337242" cy="375817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AEC6A621-2AD3-E33C-EF39-9718D770C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0053" y="5377070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D44D5F62-BD57-BCDC-9497-1B8F9A129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946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D31AA651-25F7-825B-4E82-C21D111FA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881" y="5370585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27F7FA3C-21B0-A778-BE98-83228CCEB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7295" y="5370585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0A9ED6C-AFF0-51A3-9E03-10F77D6CDB70}"/>
                    </a:ext>
                  </a:extLst>
                </p:cNvPr>
                <p:cNvGrpSpPr/>
                <p:nvPr/>
              </p:nvGrpSpPr>
              <p:grpSpPr>
                <a:xfrm flipV="1">
                  <a:off x="2507904" y="4177717"/>
                  <a:ext cx="440477" cy="369332"/>
                  <a:chOff x="1176435" y="5377070"/>
                  <a:chExt cx="440477" cy="369332"/>
                </a:xfrm>
              </p:grpSpPr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AE32E32B-E4D7-0384-651F-F5E88E24C4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435" y="5377070"/>
                    <a:ext cx="432318" cy="1709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778BB3E9-7FEA-2AE6-6AA9-4E5F09AD5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912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5105D379-489B-CEF2-7EC8-59C9A2B04EA0}"/>
                    </a:ext>
                  </a:extLst>
                </p:cNvPr>
                <p:cNvGrpSpPr/>
                <p:nvPr/>
              </p:nvGrpSpPr>
              <p:grpSpPr>
                <a:xfrm>
                  <a:off x="2933257" y="4179703"/>
                  <a:ext cx="285634" cy="369332"/>
                  <a:chOff x="1399698" y="5377070"/>
                  <a:chExt cx="285634" cy="369332"/>
                </a:xfrm>
              </p:grpSpPr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0C5F448B-2449-34FC-88F8-1320AD47F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99698" y="5377070"/>
                    <a:ext cx="28563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A037AFE2-632D-6324-2462-4E373BA06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5332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455ED30-BBD3-D745-9CDA-843DD3674256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4436676" y="4018859"/>
                <a:ext cx="3406640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60D3CCB-7A5E-EC06-D927-8743756D65A9}"/>
                  </a:ext>
                </a:extLst>
              </p:cNvPr>
              <p:cNvGrpSpPr/>
              <p:nvPr/>
            </p:nvGrpSpPr>
            <p:grpSpPr>
              <a:xfrm>
                <a:off x="7843316" y="3525467"/>
                <a:ext cx="668773" cy="650869"/>
                <a:chOff x="6381161" y="4062542"/>
                <a:chExt cx="668773" cy="65086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C1D2AFAA-F81B-DF2A-24A4-267E73038259}"/>
                    </a:ext>
                  </a:extLst>
                </p:cNvPr>
                <p:cNvSpPr txBox="1"/>
                <p:nvPr/>
              </p:nvSpPr>
              <p:spPr>
                <a:xfrm>
                  <a:off x="6381161" y="40625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4D8A64B-C877-623C-5743-FCC86F645CA8}"/>
                    </a:ext>
                  </a:extLst>
                </p:cNvPr>
                <p:cNvSpPr txBox="1"/>
                <p:nvPr/>
              </p:nvSpPr>
              <p:spPr>
                <a:xfrm>
                  <a:off x="6381161" y="4405634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19F47D-B141-EAE0-46A0-3E7C53DA0BB2}"/>
                </a:ext>
              </a:extLst>
            </p:cNvPr>
            <p:cNvGrpSpPr/>
            <p:nvPr/>
          </p:nvGrpSpPr>
          <p:grpSpPr>
            <a:xfrm>
              <a:off x="817851" y="4200554"/>
              <a:ext cx="7554225" cy="646824"/>
              <a:chOff x="957864" y="4075975"/>
              <a:chExt cx="7554225" cy="6468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3EAF1-1D02-9D9D-2CF3-4400A087D558}"/>
                  </a:ext>
                </a:extLst>
              </p:cNvPr>
              <p:cNvSpPr txBox="1"/>
              <p:nvPr/>
            </p:nvSpPr>
            <p:spPr>
              <a:xfrm>
                <a:off x="957864" y="426842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47678B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Other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E9D7E1-B5C4-5948-3EB1-4A71E6DB867C}"/>
                  </a:ext>
                </a:extLst>
              </p:cNvPr>
              <p:cNvGrpSpPr/>
              <p:nvPr/>
            </p:nvGrpSpPr>
            <p:grpSpPr>
              <a:xfrm>
                <a:off x="1330723" y="4267421"/>
                <a:ext cx="587690" cy="360000"/>
                <a:chOff x="483214" y="5373815"/>
                <a:chExt cx="587690" cy="36000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8E4217D-0B01-22D4-5973-CA207DFC339C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>
                  <a:off x="483214" y="5374816"/>
                  <a:ext cx="587690" cy="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8DC5881-C696-9828-E865-A67115479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904" y="5373815"/>
                  <a:ext cx="0" cy="36000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0FB7FAC9-D459-9938-DB08-D3B0BDA93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413" y="4627421"/>
                <a:ext cx="3676009" cy="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03D6670-4982-0E35-D902-E70E3F615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1060" y="4267421"/>
                <a:ext cx="0" cy="36000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F66E6A7-6F97-B626-1F71-895845890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10" y="4267421"/>
                <a:ext cx="410738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F6303A-CAA8-1EC6-D561-4BB312DA1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60" y="4267421"/>
                <a:ext cx="670114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CB1C41B-7171-2BB3-2C21-C07DC9954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388" y="4267421"/>
                <a:ext cx="0" cy="36000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7841D31C-D64B-F606-9EA4-8DD8D9E67DB6}"/>
                  </a:ext>
                </a:extLst>
              </p:cNvPr>
              <p:cNvGrpSpPr/>
              <p:nvPr/>
            </p:nvGrpSpPr>
            <p:grpSpPr>
              <a:xfrm flipV="1">
                <a:off x="6251174" y="4267421"/>
                <a:ext cx="1193336" cy="360182"/>
                <a:chOff x="2503746" y="5396001"/>
                <a:chExt cx="1193336" cy="360182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A2714ED-BBF2-F19D-FD8C-38C6BBDA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3746" y="5396001"/>
                  <a:ext cx="1188000" cy="18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696A2CC-7551-3A7D-AACA-95FFD1CC0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7082" y="5396183"/>
                  <a:ext cx="0" cy="36000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B6D50460-8BEB-B4D3-16AD-679312C275E6}"/>
                  </a:ext>
                </a:extLst>
              </p:cNvPr>
              <p:cNvGrpSpPr/>
              <p:nvPr/>
            </p:nvGrpSpPr>
            <p:grpSpPr>
              <a:xfrm>
                <a:off x="7843316" y="4075975"/>
                <a:ext cx="668773" cy="646824"/>
                <a:chOff x="6374955" y="3974142"/>
                <a:chExt cx="668773" cy="646824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CDEE54F-8A6D-E0F4-28EC-D8B8DDAD42A0}"/>
                    </a:ext>
                  </a:extLst>
                </p:cNvPr>
                <p:cNvSpPr txBox="1"/>
                <p:nvPr/>
              </p:nvSpPr>
              <p:spPr>
                <a:xfrm>
                  <a:off x="6386887" y="39741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98658D-C2DA-86E1-1181-91B6FE08CA9E}"/>
                    </a:ext>
                  </a:extLst>
                </p:cNvPr>
                <p:cNvSpPr txBox="1"/>
                <p:nvPr/>
              </p:nvSpPr>
              <p:spPr>
                <a:xfrm>
                  <a:off x="6374955" y="4313189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C53909-A2DE-AB93-4125-08B472D2B3C8}"/>
                </a:ext>
              </a:extLst>
            </p:cNvPr>
            <p:cNvGrpSpPr/>
            <p:nvPr/>
          </p:nvGrpSpPr>
          <p:grpSpPr>
            <a:xfrm>
              <a:off x="779494" y="1323173"/>
              <a:ext cx="7604143" cy="661720"/>
              <a:chOff x="919507" y="2924872"/>
              <a:chExt cx="7604143" cy="6617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2F66-9718-B3C2-9AC7-8936BF278127}"/>
                  </a:ext>
                </a:extLst>
              </p:cNvPr>
              <p:cNvSpPr txBox="1"/>
              <p:nvPr/>
            </p:nvSpPr>
            <p:spPr>
              <a:xfrm>
                <a:off x="919507" y="305194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Driver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2C48724-331D-3BA6-2ECC-A18368DCF547}"/>
                  </a:ext>
                </a:extLst>
              </p:cNvPr>
              <p:cNvGrpSpPr/>
              <p:nvPr/>
            </p:nvGrpSpPr>
            <p:grpSpPr>
              <a:xfrm flipV="1">
                <a:off x="1310801" y="3051214"/>
                <a:ext cx="675059" cy="370063"/>
                <a:chOff x="463292" y="5377070"/>
                <a:chExt cx="675059" cy="370063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FA92DDB-B359-E479-B62B-04AD832C3AB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V="1">
                  <a:off x="463292" y="5377070"/>
                  <a:ext cx="666961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FA41446-4050-01F6-0CF7-5BA54A583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8351" y="537780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6067AD7-BACA-AB85-BFEB-19361F915424}"/>
                  </a:ext>
                </a:extLst>
              </p:cNvPr>
              <p:cNvGrpSpPr/>
              <p:nvPr/>
            </p:nvGrpSpPr>
            <p:grpSpPr>
              <a:xfrm flipV="1">
                <a:off x="2268702" y="3051396"/>
                <a:ext cx="94585" cy="369514"/>
                <a:chOff x="1028159" y="5376888"/>
                <a:chExt cx="94585" cy="369514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ED6CD80-1B0F-FC97-43D4-9038C247D44B}"/>
                    </a:ext>
                  </a:extLst>
                </p:cNvPr>
                <p:cNvCxnSpPr/>
                <p:nvPr/>
              </p:nvCxnSpPr>
              <p:spPr>
                <a:xfrm>
                  <a:off x="1028159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47CE3BE-5162-B520-03C0-4707F235A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744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EAF72CD-921F-625D-7CE8-B9DCABA4224A}"/>
                  </a:ext>
                </a:extLst>
              </p:cNvPr>
              <p:cNvGrpSpPr/>
              <p:nvPr/>
            </p:nvGrpSpPr>
            <p:grpSpPr>
              <a:xfrm>
                <a:off x="2359905" y="3051214"/>
                <a:ext cx="288228" cy="369514"/>
                <a:chOff x="896716" y="5376888"/>
                <a:chExt cx="288228" cy="369514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5EB8B704-26EC-203B-617D-AAD8C068B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716" y="5376888"/>
                  <a:ext cx="287014" cy="18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4B09C09-6DAE-EBC1-CC41-605BAF6CD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4944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EBBB1E7-51B3-CB4D-15D7-08EDA47FE09B}"/>
                  </a:ext>
                </a:extLst>
              </p:cNvPr>
              <p:cNvGrpSpPr/>
              <p:nvPr/>
            </p:nvGrpSpPr>
            <p:grpSpPr>
              <a:xfrm flipV="1">
                <a:off x="2646535" y="3051214"/>
                <a:ext cx="2581093" cy="369332"/>
                <a:chOff x="-448870" y="5379437"/>
                <a:chExt cx="2581093" cy="369332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2603063-0C44-1F2E-C41E-9969B29B5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48870" y="5379437"/>
                  <a:ext cx="2581093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A6CF105B-46F7-2E23-CD96-86BE64F00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2223" y="5379437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4E40A3C-15A2-A83E-AAC7-1F83C1349C2D}"/>
                  </a:ext>
                </a:extLst>
              </p:cNvPr>
              <p:cNvGrpSpPr/>
              <p:nvPr/>
            </p:nvGrpSpPr>
            <p:grpSpPr>
              <a:xfrm>
                <a:off x="5227941" y="3065009"/>
                <a:ext cx="279415" cy="369332"/>
                <a:chOff x="2530278" y="5377070"/>
                <a:chExt cx="279415" cy="369332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73135DF1-2BCC-172A-1206-358AA179A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0278" y="5377070"/>
                  <a:ext cx="277894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70DA0CE-F885-5021-D57D-0794242CB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09693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E758D787-C196-8073-EE4B-50EAC957B27C}"/>
                  </a:ext>
                </a:extLst>
              </p:cNvPr>
              <p:cNvGrpSpPr/>
              <p:nvPr/>
            </p:nvGrpSpPr>
            <p:grpSpPr>
              <a:xfrm flipV="1">
                <a:off x="5505835" y="3051214"/>
                <a:ext cx="828777" cy="369514"/>
                <a:chOff x="2091279" y="5376888"/>
                <a:chExt cx="828777" cy="369514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49EEA566-EA84-84EF-2B1A-6112F58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91279" y="5376888"/>
                  <a:ext cx="828777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D90AE45-4966-207D-5B73-EAE60B95F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9904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958EDD55-6796-1913-F775-33374CF9CDE3}"/>
                  </a:ext>
                </a:extLst>
              </p:cNvPr>
              <p:cNvGrpSpPr/>
              <p:nvPr/>
            </p:nvGrpSpPr>
            <p:grpSpPr>
              <a:xfrm>
                <a:off x="1973814" y="3051214"/>
                <a:ext cx="304299" cy="371086"/>
                <a:chOff x="818445" y="5375316"/>
                <a:chExt cx="304299" cy="37108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C55C6179-0212-0EB1-2615-371BA5C83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8445" y="5375316"/>
                  <a:ext cx="301585" cy="1754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F3A501A-5102-CA12-1D27-11CC196BE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744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BEF0998-A3D9-AFB2-5275-0109AD42F6F6}"/>
                  </a:ext>
                </a:extLst>
              </p:cNvPr>
              <p:cNvGrpSpPr/>
              <p:nvPr/>
            </p:nvGrpSpPr>
            <p:grpSpPr>
              <a:xfrm>
                <a:off x="6302862" y="3070763"/>
                <a:ext cx="304300" cy="369332"/>
                <a:chOff x="2672690" y="5377070"/>
                <a:chExt cx="304300" cy="3693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EEE3670C-CAC5-586F-E1E3-D179142EE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2690" y="5377070"/>
                  <a:ext cx="298292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41D2DBA0-2F14-2AA5-5D32-BAAB531EC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6990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4D7F5021-70D9-DCF6-63E6-A996E515ECEA}"/>
                  </a:ext>
                </a:extLst>
              </p:cNvPr>
              <p:cNvCxnSpPr>
                <a:cxnSpLocks/>
                <a:endCxn id="326" idx="1"/>
              </p:cNvCxnSpPr>
              <p:nvPr/>
            </p:nvCxnSpPr>
            <p:spPr>
              <a:xfrm>
                <a:off x="7009745" y="3428831"/>
                <a:ext cx="845132" cy="0"/>
              </a:xfrm>
              <a:prstGeom prst="line">
                <a:avLst/>
              </a:prstGeom>
              <a:ln w="28575">
                <a:solidFill>
                  <a:srgbClr val="C59C52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9FCC808-F43B-0483-357A-730292FC4AE4}"/>
                  </a:ext>
                </a:extLst>
              </p:cNvPr>
              <p:cNvGrpSpPr/>
              <p:nvPr/>
            </p:nvGrpSpPr>
            <p:grpSpPr>
              <a:xfrm>
                <a:off x="7854877" y="2924872"/>
                <a:ext cx="668773" cy="661720"/>
                <a:chOff x="6396704" y="4047728"/>
                <a:chExt cx="668773" cy="661720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FDE95F1-E3BB-13E1-3437-F5E01F51581E}"/>
                    </a:ext>
                  </a:extLst>
                </p:cNvPr>
                <p:cNvSpPr txBox="1"/>
                <p:nvPr/>
              </p:nvSpPr>
              <p:spPr>
                <a:xfrm>
                  <a:off x="6397075" y="4047728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565CBA9C-9545-044D-E8E5-CD05461F6390}"/>
                    </a:ext>
                  </a:extLst>
                </p:cNvPr>
                <p:cNvSpPr txBox="1"/>
                <p:nvPr/>
              </p:nvSpPr>
              <p:spPr>
                <a:xfrm>
                  <a:off x="6396704" y="4401671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C60CA90-D7C0-F142-1D0C-296915987F07}"/>
                  </a:ext>
                </a:extLst>
              </p:cNvPr>
              <p:cNvGrpSpPr/>
              <p:nvPr/>
            </p:nvGrpSpPr>
            <p:grpSpPr>
              <a:xfrm flipV="1">
                <a:off x="6588452" y="3059499"/>
                <a:ext cx="94587" cy="369514"/>
                <a:chOff x="2869703" y="5376888"/>
                <a:chExt cx="94587" cy="369514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630887C-7B13-3834-8372-E0897B2E156C}"/>
                    </a:ext>
                  </a:extLst>
                </p:cNvPr>
                <p:cNvCxnSpPr/>
                <p:nvPr/>
              </p:nvCxnSpPr>
              <p:spPr>
                <a:xfrm>
                  <a:off x="2869703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C0C87895-00D3-F77F-5EB0-300F919D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4290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38E6B3C-AC5C-3725-58D7-D7B9111B8230}"/>
                  </a:ext>
                </a:extLst>
              </p:cNvPr>
              <p:cNvGrpSpPr/>
              <p:nvPr/>
            </p:nvGrpSpPr>
            <p:grpSpPr>
              <a:xfrm>
                <a:off x="6688154" y="3059499"/>
                <a:ext cx="278274" cy="369332"/>
                <a:chOff x="2747076" y="5366151"/>
                <a:chExt cx="278274" cy="369332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73B7A65E-0B89-89BF-F070-2CC6DD0B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7076" y="5377070"/>
                  <a:ext cx="277141" cy="345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F3D07B83-77B9-99AB-B03B-9EECC646F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5350" y="536615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9D8DBE-EDA6-DF58-02A7-925D2C9CD6BE}"/>
                </a:ext>
              </a:extLst>
            </p:cNvPr>
            <p:cNvGrpSpPr/>
            <p:nvPr/>
          </p:nvGrpSpPr>
          <p:grpSpPr>
            <a:xfrm>
              <a:off x="827386" y="3501089"/>
              <a:ext cx="7547621" cy="650869"/>
              <a:chOff x="967770" y="3501442"/>
              <a:chExt cx="7547621" cy="65086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64362D-A97C-204B-DBBC-3B4CA145D075}"/>
                  </a:ext>
                </a:extLst>
              </p:cNvPr>
              <p:cNvSpPr txBox="1"/>
              <p:nvPr/>
            </p:nvSpPr>
            <p:spPr>
              <a:xfrm>
                <a:off x="967770" y="366143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9618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Client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FF0361-198A-BD5E-FCE2-9FB7EB37EF81}"/>
                  </a:ext>
                </a:extLst>
              </p:cNvPr>
              <p:cNvGrpSpPr/>
              <p:nvPr/>
            </p:nvGrpSpPr>
            <p:grpSpPr>
              <a:xfrm>
                <a:off x="1353453" y="3657829"/>
                <a:ext cx="3438687" cy="372942"/>
                <a:chOff x="494809" y="4177717"/>
                <a:chExt cx="3438687" cy="37294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C5647E0-655E-1E38-465F-816E4DA65C0A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>
                  <a:off x="494809" y="4550659"/>
                  <a:ext cx="2086367" cy="0"/>
                </a:xfrm>
                <a:prstGeom prst="line">
                  <a:avLst/>
                </a:prstGeom>
                <a:ln w="28575">
                  <a:solidFill>
                    <a:srgbClr val="9618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960F9C2-568F-8E3E-9A59-6B0B451E1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85362" y="4180786"/>
                  <a:ext cx="0" cy="369332"/>
                </a:xfrm>
                <a:prstGeom prst="line">
                  <a:avLst/>
                </a:prstGeom>
                <a:ln w="28575">
                  <a:solidFill>
                    <a:srgbClr val="9618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FBA0BA5-1799-DB93-68BE-5E43314B25C1}"/>
                    </a:ext>
                  </a:extLst>
                </p:cNvPr>
                <p:cNvGrpSpPr/>
                <p:nvPr/>
              </p:nvGrpSpPr>
              <p:grpSpPr>
                <a:xfrm>
                  <a:off x="2581176" y="4179703"/>
                  <a:ext cx="279414" cy="369332"/>
                  <a:chOff x="1350439" y="5377070"/>
                  <a:chExt cx="279414" cy="369332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238E32A-AF51-13DC-81D2-4500B4D9B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50439" y="5377070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9618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B9CC86D-59E8-676B-C915-ECA1A4346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9853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9618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534B63D-465F-94B8-F0AC-D801023F2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2986" y="4177717"/>
                  <a:ext cx="0" cy="369332"/>
                </a:xfrm>
                <a:prstGeom prst="line">
                  <a:avLst/>
                </a:prstGeom>
                <a:ln w="28575">
                  <a:solidFill>
                    <a:srgbClr val="9618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4762FBA-8156-684F-625C-C13BC9716EDF}"/>
                    </a:ext>
                  </a:extLst>
                </p:cNvPr>
                <p:cNvGrpSpPr/>
                <p:nvPr/>
              </p:nvGrpSpPr>
              <p:grpSpPr>
                <a:xfrm>
                  <a:off x="3647862" y="4179703"/>
                  <a:ext cx="285634" cy="369332"/>
                  <a:chOff x="2114303" y="5377070"/>
                  <a:chExt cx="285634" cy="36933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CE3E0955-2FD8-120D-1F96-EE1E0FF9D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303" y="5377070"/>
                    <a:ext cx="285634" cy="0"/>
                  </a:xfrm>
                  <a:prstGeom prst="line">
                    <a:avLst/>
                  </a:prstGeom>
                  <a:ln w="28575">
                    <a:solidFill>
                      <a:srgbClr val="9618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15BF43FB-0A7F-1C27-F32D-1D8C89BCE2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993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9618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1C9D6C0-1653-57E9-C717-324E9A2D8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2140" y="4014010"/>
                <a:ext cx="2986418" cy="0"/>
              </a:xfrm>
              <a:prstGeom prst="line">
                <a:avLst/>
              </a:prstGeom>
              <a:ln w="28575">
                <a:solidFill>
                  <a:srgbClr val="9618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9879705-2ABF-1A8A-6C3A-A0EFC1EE3427}"/>
                  </a:ext>
                </a:extLst>
              </p:cNvPr>
              <p:cNvGrpSpPr/>
              <p:nvPr/>
            </p:nvGrpSpPr>
            <p:grpSpPr>
              <a:xfrm>
                <a:off x="7846618" y="3501442"/>
                <a:ext cx="668773" cy="650869"/>
                <a:chOff x="6384463" y="4038517"/>
                <a:chExt cx="668773" cy="65086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7FC8A67-10D2-F7E5-B024-FFACED42A098}"/>
                    </a:ext>
                  </a:extLst>
                </p:cNvPr>
                <p:cNvSpPr txBox="1"/>
                <p:nvPr/>
              </p:nvSpPr>
              <p:spPr>
                <a:xfrm>
                  <a:off x="6384463" y="403851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961800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E12F823-5BE9-23B6-6E21-2C6735A3361C}"/>
                    </a:ext>
                  </a:extLst>
                </p:cNvPr>
                <p:cNvSpPr txBox="1"/>
                <p:nvPr/>
              </p:nvSpPr>
              <p:spPr>
                <a:xfrm>
                  <a:off x="6384463" y="4381609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961800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3A82834-0E0D-8487-81A5-DFE935A3B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8784" y="4005317"/>
                <a:ext cx="802846" cy="8693"/>
              </a:xfrm>
              <a:prstGeom prst="line">
                <a:avLst/>
              </a:prstGeom>
              <a:ln w="28575">
                <a:solidFill>
                  <a:srgbClr val="9618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DB9D9D2-4535-C071-6154-C97AE21DAF2D}"/>
                </a:ext>
              </a:extLst>
            </p:cNvPr>
            <p:cNvGrpSpPr/>
            <p:nvPr/>
          </p:nvGrpSpPr>
          <p:grpSpPr>
            <a:xfrm>
              <a:off x="781680" y="2776400"/>
              <a:ext cx="7590396" cy="650869"/>
              <a:chOff x="920262" y="3510012"/>
              <a:chExt cx="7590396" cy="65086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C86F56-AD33-7CA1-20DD-D5759EFD501F}"/>
                  </a:ext>
                </a:extLst>
              </p:cNvPr>
              <p:cNvSpPr txBox="1"/>
              <p:nvPr/>
            </p:nvSpPr>
            <p:spPr>
              <a:xfrm>
                <a:off x="920262" y="366108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Tx </a:t>
                </a:r>
                <a:r>
                  <a:rPr lang="en-AU" dirty="0" err="1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endParaRPr lang="en-AU" dirty="0">
                  <a:solidFill>
                    <a:srgbClr val="789A4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F0D737C-80D3-5AB2-F52C-92FD484D2283}"/>
                  </a:ext>
                </a:extLst>
              </p:cNvPr>
              <p:cNvGrpSpPr/>
              <p:nvPr/>
            </p:nvGrpSpPr>
            <p:grpSpPr>
              <a:xfrm>
                <a:off x="1346020" y="3657829"/>
                <a:ext cx="5993490" cy="372583"/>
                <a:chOff x="487376" y="4177717"/>
                <a:chExt cx="5993490" cy="372583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49B8A66-003C-E4EC-4094-9BD14DBCCE7E}"/>
                    </a:ext>
                  </a:extLst>
                </p:cNvPr>
                <p:cNvGrpSpPr/>
                <p:nvPr/>
              </p:nvGrpSpPr>
              <p:grpSpPr>
                <a:xfrm flipV="1">
                  <a:off x="487376" y="4180968"/>
                  <a:ext cx="3515429" cy="369332"/>
                  <a:chOff x="-208955" y="5377070"/>
                  <a:chExt cx="3515429" cy="369332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DD2038E2-0207-30F6-0458-A68E1A84D397}"/>
                      </a:ext>
                    </a:extLst>
                  </p:cNvPr>
                  <p:cNvCxnSpPr>
                    <a:cxnSpLocks/>
                    <a:stCxn id="76" idx="2"/>
                  </p:cNvCxnSpPr>
                  <p:nvPr/>
                </p:nvCxnSpPr>
                <p:spPr>
                  <a:xfrm flipV="1">
                    <a:off x="-208955" y="5377070"/>
                    <a:ext cx="3515429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B6B2DF8-3AE2-AC17-4643-929FEA34B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06474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450E317B-DDC2-6DF2-88C9-87657E259DD1}"/>
                    </a:ext>
                  </a:extLst>
                </p:cNvPr>
                <p:cNvGrpSpPr/>
                <p:nvPr/>
              </p:nvGrpSpPr>
              <p:grpSpPr>
                <a:xfrm>
                  <a:off x="4002805" y="4180968"/>
                  <a:ext cx="295200" cy="369332"/>
                  <a:chOff x="3086016" y="5377070"/>
                  <a:chExt cx="295200" cy="369332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9F51AB6C-551C-8D86-8CDD-6D2B45ACF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86016" y="5377070"/>
                    <a:ext cx="2952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E4D5673A-A0B8-6DB9-9E35-A80CBAA84C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1114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187409F-15BE-4494-6734-40860F2B9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7656" y="4177717"/>
                  <a:ext cx="0" cy="369332"/>
                </a:xfrm>
                <a:prstGeom prst="line">
                  <a:avLst/>
                </a:prstGeom>
                <a:ln w="28575">
                  <a:solidFill>
                    <a:srgbClr val="789A47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F65ED6D-A812-FCFF-6651-7F0C414EB699}"/>
                    </a:ext>
                  </a:extLst>
                </p:cNvPr>
                <p:cNvGrpSpPr/>
                <p:nvPr/>
              </p:nvGrpSpPr>
              <p:grpSpPr>
                <a:xfrm>
                  <a:off x="6195232" y="4179703"/>
                  <a:ext cx="285634" cy="369332"/>
                  <a:chOff x="4661673" y="5377070"/>
                  <a:chExt cx="285634" cy="369332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B823BA36-FE22-2449-EE6A-254042ADB7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1673" y="5377070"/>
                    <a:ext cx="28563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994951B-058D-4586-7478-7A6C05341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095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9D27B50-A348-B4FB-8AFD-0F7000044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4633" y="4007307"/>
                <a:ext cx="1914367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994B2E9-1F44-AD5C-A55E-E586E4781211}"/>
                  </a:ext>
                </a:extLst>
              </p:cNvPr>
              <p:cNvGrpSpPr/>
              <p:nvPr/>
            </p:nvGrpSpPr>
            <p:grpSpPr>
              <a:xfrm>
                <a:off x="7841885" y="3510012"/>
                <a:ext cx="668773" cy="650869"/>
                <a:chOff x="6379730" y="4047087"/>
                <a:chExt cx="668773" cy="650869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80203DB-774F-8837-5A16-C4CA88F7C731}"/>
                    </a:ext>
                  </a:extLst>
                </p:cNvPr>
                <p:cNvSpPr txBox="1"/>
                <p:nvPr/>
              </p:nvSpPr>
              <p:spPr>
                <a:xfrm>
                  <a:off x="6379730" y="404708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0607D7F-B34A-BEF8-186E-10B5905EA78D}"/>
                    </a:ext>
                  </a:extLst>
                </p:cNvPr>
                <p:cNvSpPr txBox="1"/>
                <p:nvPr/>
              </p:nvSpPr>
              <p:spPr>
                <a:xfrm>
                  <a:off x="6379730" y="4390179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FEC6EB7-615F-CC49-4B15-D890D84E3C0A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>
                <a:off x="7381241" y="4006993"/>
                <a:ext cx="460644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C17BCB0-6CA0-AC58-047F-E1C42A4BA3BB}"/>
                </a:ext>
              </a:extLst>
            </p:cNvPr>
            <p:cNvGrpSpPr/>
            <p:nvPr/>
          </p:nvGrpSpPr>
          <p:grpSpPr>
            <a:xfrm>
              <a:off x="2988000" y="1323173"/>
              <a:ext cx="461665" cy="5099476"/>
              <a:chOff x="2988000" y="1323173"/>
              <a:chExt cx="461665" cy="509947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5850B9D-0985-3A30-A425-C5139B3CE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8400" y="1323173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96D1FC5-1355-CDC1-0277-35342DF01DD2}"/>
                  </a:ext>
                </a:extLst>
              </p:cNvPr>
              <p:cNvSpPr/>
              <p:nvPr/>
            </p:nvSpPr>
            <p:spPr>
              <a:xfrm>
                <a:off x="2988000" y="4954495"/>
                <a:ext cx="461665" cy="1468154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Signal&amp;Wait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BC6033-B43A-7E43-C9F0-6C4113CA96E8}"/>
                </a:ext>
              </a:extLst>
            </p:cNvPr>
            <p:cNvGrpSpPr/>
            <p:nvPr/>
          </p:nvGrpSpPr>
          <p:grpSpPr>
            <a:xfrm>
              <a:off x="4428000" y="1323173"/>
              <a:ext cx="461665" cy="5097298"/>
              <a:chOff x="4428000" y="1323173"/>
              <a:chExt cx="461665" cy="509729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64098EA-AB3E-DEE4-A09B-B24576E2703B}"/>
                  </a:ext>
                </a:extLst>
              </p:cNvPr>
              <p:cNvSpPr/>
              <p:nvPr/>
            </p:nvSpPr>
            <p:spPr>
              <a:xfrm>
                <a:off x="4428000" y="4945713"/>
                <a:ext cx="461665" cy="1474758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961800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Signal&amp;Wait</a:t>
                </a:r>
                <a:endParaRPr lang="en-AU" dirty="0">
                  <a:solidFill>
                    <a:srgbClr val="961800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A5CB1A3-35BF-6B01-F59A-EF1BF644B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7923" y="1323173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0032A0-463C-FE1E-26C0-186F6FE77EE8}"/>
                </a:ext>
              </a:extLst>
            </p:cNvPr>
            <p:cNvGrpSpPr/>
            <p:nvPr/>
          </p:nvGrpSpPr>
          <p:grpSpPr>
            <a:xfrm>
              <a:off x="4788000" y="1323173"/>
              <a:ext cx="461665" cy="5098382"/>
              <a:chOff x="4788000" y="1323173"/>
              <a:chExt cx="461665" cy="509838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5682BBF-DA74-2B84-B84E-5C6FF993FE66}"/>
                  </a:ext>
                </a:extLst>
              </p:cNvPr>
              <p:cNvSpPr/>
              <p:nvPr/>
            </p:nvSpPr>
            <p:spPr>
              <a:xfrm>
                <a:off x="4788000" y="4944628"/>
                <a:ext cx="461665" cy="1476927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Signal&amp;Wait</a:t>
                </a:r>
                <a:endParaRPr lang="en-AU" dirty="0">
                  <a:solidFill>
                    <a:srgbClr val="789A47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1DEAD22-01CE-051B-67C2-4A72090B5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8400" y="1323173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DD8FD6D-AA95-C1DB-E2D1-FFD30C623984}"/>
                </a:ext>
              </a:extLst>
            </p:cNvPr>
            <p:cNvGrpSpPr/>
            <p:nvPr/>
          </p:nvGrpSpPr>
          <p:grpSpPr>
            <a:xfrm>
              <a:off x="5146253" y="1323172"/>
              <a:ext cx="461665" cy="5104018"/>
              <a:chOff x="5146253" y="1323172"/>
              <a:chExt cx="461665" cy="5104018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B54199F-1F9F-6571-3DF7-BE63130757B8}"/>
                  </a:ext>
                </a:extLst>
              </p:cNvPr>
              <p:cNvSpPr/>
              <p:nvPr/>
            </p:nvSpPr>
            <p:spPr>
              <a:xfrm>
                <a:off x="5146253" y="4952432"/>
                <a:ext cx="461665" cy="1474758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74A49-4825-9836-288A-E13F609FE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8400" y="1323172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214F24E-AA29-E724-64C7-9FF43FEE6CDC}"/>
                </a:ext>
              </a:extLst>
            </p:cNvPr>
            <p:cNvGrpSpPr/>
            <p:nvPr/>
          </p:nvGrpSpPr>
          <p:grpSpPr>
            <a:xfrm>
              <a:off x="6253200" y="1323171"/>
              <a:ext cx="461665" cy="5096034"/>
              <a:chOff x="6253200" y="1323171"/>
              <a:chExt cx="461665" cy="5096034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9AA55AB-8CD6-9785-849A-7FDD392ED0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2800" y="1323171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1145EA0-0D91-3F64-1F8B-6A40B78B3F07}"/>
                  </a:ext>
                </a:extLst>
              </p:cNvPr>
              <p:cNvSpPr/>
              <p:nvPr/>
            </p:nvSpPr>
            <p:spPr>
              <a:xfrm>
                <a:off x="6253200" y="4944628"/>
                <a:ext cx="461665" cy="1474577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endParaRPr lang="en-AU" dirty="0">
                  <a:solidFill>
                    <a:srgbClr val="C59C5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4FFE528-55A8-18D3-514E-7E20AB19F540}"/>
                </a:ext>
              </a:extLst>
            </p:cNvPr>
            <p:cNvGrpSpPr/>
            <p:nvPr/>
          </p:nvGrpSpPr>
          <p:grpSpPr>
            <a:xfrm>
              <a:off x="6613200" y="1323171"/>
              <a:ext cx="461665" cy="5103838"/>
              <a:chOff x="6613200" y="1323171"/>
              <a:chExt cx="461665" cy="5103838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9FA088-6045-6075-F357-0E8147F6BB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800" y="1323171"/>
                <a:ext cx="0" cy="3621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4D82BB6-0B60-B6AD-C8B3-78510852CAF4}"/>
                  </a:ext>
                </a:extLst>
              </p:cNvPr>
              <p:cNvSpPr/>
              <p:nvPr/>
            </p:nvSpPr>
            <p:spPr>
              <a:xfrm>
                <a:off x="6613200" y="4944628"/>
                <a:ext cx="461665" cy="1482381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E007E50-84DB-9AB8-5916-D8D64F745709}"/>
                </a:ext>
              </a:extLst>
            </p:cNvPr>
            <p:cNvGrpSpPr/>
            <p:nvPr/>
          </p:nvGrpSpPr>
          <p:grpSpPr>
            <a:xfrm>
              <a:off x="3714311" y="1323173"/>
              <a:ext cx="461665" cy="5103836"/>
              <a:chOff x="3714311" y="1323173"/>
              <a:chExt cx="461665" cy="5103836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18049E9-01A9-3FDF-93B4-E6E3D8FEF2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8400" y="1323173"/>
                <a:ext cx="0" cy="362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6174804-549A-1894-2FD4-D47370A0379F}"/>
                  </a:ext>
                </a:extLst>
              </p:cNvPr>
              <p:cNvSpPr/>
              <p:nvPr/>
            </p:nvSpPr>
            <p:spPr>
              <a:xfrm>
                <a:off x="3714311" y="4951157"/>
                <a:ext cx="461665" cy="1475852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Invalidate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7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9E5-32A4-6268-5D59-81CCAD5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entries-active (old)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CAA4D-1F7B-9C1A-324B-EC086C6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D2E7-6A7D-CCFF-B088-EAA1F2B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7F6B-1AF6-BFAD-71ED-FBD02D0D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11</a:t>
            </a:fld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EDCBF9-E0F1-094E-57F7-4C7FB8B8C939}"/>
              </a:ext>
            </a:extLst>
          </p:cNvPr>
          <p:cNvGrpSpPr/>
          <p:nvPr/>
        </p:nvGrpSpPr>
        <p:grpSpPr>
          <a:xfrm>
            <a:off x="1307133" y="1751600"/>
            <a:ext cx="5571431" cy="4231142"/>
            <a:chOff x="1307133" y="1751600"/>
            <a:chExt cx="5571431" cy="423114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61EBC5F-7D81-886D-D78D-BB143C7196FD}"/>
                </a:ext>
              </a:extLst>
            </p:cNvPr>
            <p:cNvGrpSpPr/>
            <p:nvPr/>
          </p:nvGrpSpPr>
          <p:grpSpPr>
            <a:xfrm>
              <a:off x="3081641" y="1752684"/>
              <a:ext cx="461665" cy="4230058"/>
              <a:chOff x="3048161" y="3039927"/>
              <a:chExt cx="461665" cy="423005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9E43DC-A569-0C65-D8AF-AC03DC512D38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Cache-Invalidate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EB7DD9-C010-FA5B-4015-D32CDF6EF809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D07E62-4D6E-D682-6515-DBCAA842B3B1}"/>
                </a:ext>
              </a:extLst>
            </p:cNvPr>
            <p:cNvGrpSpPr/>
            <p:nvPr/>
          </p:nvGrpSpPr>
          <p:grpSpPr>
            <a:xfrm>
              <a:off x="3456375" y="1752684"/>
              <a:ext cx="461665" cy="4230058"/>
              <a:chOff x="3048161" y="3039927"/>
              <a:chExt cx="461665" cy="4230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8C3C960-0F2F-E687-B165-5AE0EB2BA2F3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Cache-Clean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5850B9D-0985-3A30-A425-C5139B3CEC71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3FBCF7-AE14-1FD5-FF46-AB02A8F6E83E}"/>
                </a:ext>
              </a:extLst>
            </p:cNvPr>
            <p:cNvGrpSpPr/>
            <p:nvPr/>
          </p:nvGrpSpPr>
          <p:grpSpPr>
            <a:xfrm>
              <a:off x="3831109" y="1752684"/>
              <a:ext cx="461665" cy="4230058"/>
              <a:chOff x="3048161" y="3039927"/>
              <a:chExt cx="461665" cy="42300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9C6685-4B9F-D047-8A9E-F370BFA77E99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Signal&amp;Wait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14420F-9D8E-FE52-3F11-660042C02BF3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98A8AA-CD96-E240-D045-52F213EC59CB}"/>
                </a:ext>
              </a:extLst>
            </p:cNvPr>
            <p:cNvGrpSpPr/>
            <p:nvPr/>
          </p:nvGrpSpPr>
          <p:grpSpPr>
            <a:xfrm>
              <a:off x="4205843" y="1752684"/>
              <a:ext cx="461665" cy="4230058"/>
              <a:chOff x="3048161" y="3039927"/>
              <a:chExt cx="461665" cy="423005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341DEB-3B62-4FCF-85A8-BBDC416625BB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1A02-7334-B509-53D7-92935DF380EB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B66BA90-DB07-F54B-4BFD-A4BE578537F7}"/>
                </a:ext>
              </a:extLst>
            </p:cNvPr>
            <p:cNvGrpSpPr/>
            <p:nvPr/>
          </p:nvGrpSpPr>
          <p:grpSpPr>
            <a:xfrm>
              <a:off x="4955311" y="1752684"/>
              <a:ext cx="461665" cy="4230058"/>
              <a:chOff x="3048161" y="3039927"/>
              <a:chExt cx="461665" cy="423005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91AA22-F82D-7E45-89D7-ED05E71513AC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 (T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c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617798-29B5-1A24-7DC8-795864FC7C0C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5F56FA0-62C4-9129-E771-8173EAF94808}"/>
                </a:ext>
              </a:extLst>
            </p:cNvPr>
            <p:cNvGrpSpPr/>
            <p:nvPr/>
          </p:nvGrpSpPr>
          <p:grpSpPr>
            <a:xfrm>
              <a:off x="5330045" y="1752684"/>
              <a:ext cx="461665" cy="4230058"/>
              <a:chOff x="3048161" y="3039927"/>
              <a:chExt cx="461665" cy="423005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68B4D8-1717-5C1A-287B-B0C6644868E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(not-full)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9E3C2C-D33D-639A-C8AA-38879D2FDD2A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930B4A-C44F-6518-7FF3-FC38A4ADBA33}"/>
                </a:ext>
              </a:extLst>
            </p:cNvPr>
            <p:cNvGrpSpPr/>
            <p:nvPr/>
          </p:nvGrpSpPr>
          <p:grpSpPr>
            <a:xfrm>
              <a:off x="5704779" y="1752684"/>
              <a:ext cx="461665" cy="4230058"/>
              <a:chOff x="3048161" y="3039927"/>
              <a:chExt cx="461665" cy="423005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C4B82F-CB0D-4AAF-FB2A-819F4641753C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5F810E-2908-8B36-916D-1CCDD4648E02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DD06AC-8E06-5172-000E-3C99A32FE4BC}"/>
                </a:ext>
              </a:extLst>
            </p:cNvPr>
            <p:cNvGrpSpPr/>
            <p:nvPr/>
          </p:nvGrpSpPr>
          <p:grpSpPr>
            <a:xfrm>
              <a:off x="1958400" y="1751600"/>
              <a:ext cx="461665" cy="4230058"/>
              <a:chOff x="3048161" y="3039927"/>
              <a:chExt cx="461665" cy="42300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59A465-787F-1EA7-F995-1C18677E9AF7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(R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62FCBE9-2E8E-39B4-CF83-7D91D20780B2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DB9C8C8-7ACE-C58D-4BE6-FC11FAC5A0E8}"/>
                </a:ext>
              </a:extLst>
            </p:cNvPr>
            <p:cNvGrpSpPr/>
            <p:nvPr/>
          </p:nvGrpSpPr>
          <p:grpSpPr>
            <a:xfrm>
              <a:off x="2332800" y="1751600"/>
              <a:ext cx="461665" cy="4230058"/>
              <a:chOff x="3048161" y="3039927"/>
              <a:chExt cx="461665" cy="4230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E5AE6D9-8D08-2A6E-07E1-F35F0689138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(not-empty)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66DB5-E23A-0B62-125E-F6C38A7B3828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79A92B-A196-C29A-FEA9-ED8CFD5139E2}"/>
                </a:ext>
              </a:extLst>
            </p:cNvPr>
            <p:cNvGrpSpPr/>
            <p:nvPr/>
          </p:nvGrpSpPr>
          <p:grpSpPr>
            <a:xfrm>
              <a:off x="2707200" y="1751600"/>
              <a:ext cx="461665" cy="4230058"/>
              <a:chOff x="3048161" y="3039927"/>
              <a:chExt cx="461665" cy="423005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D60228-741D-97C8-2784-A7E9D405FDB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E5FBE9-DFD7-52C5-76D5-B0605972C71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B81C48D-9691-4545-902C-223B017946E4}"/>
                </a:ext>
              </a:extLst>
            </p:cNvPr>
            <p:cNvGrpSpPr/>
            <p:nvPr/>
          </p:nvGrpSpPr>
          <p:grpSpPr>
            <a:xfrm>
              <a:off x="1307133" y="2515126"/>
              <a:ext cx="5571431" cy="650869"/>
              <a:chOff x="1307133" y="3510326"/>
              <a:chExt cx="5571431" cy="65086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C74D6-CAB0-ABB0-06F7-482CAE1EED67}"/>
                  </a:ext>
                </a:extLst>
              </p:cNvPr>
              <p:cNvSpPr txBox="1"/>
              <p:nvPr/>
            </p:nvSpPr>
            <p:spPr>
              <a:xfrm>
                <a:off x="1307133" y="3661528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Server</a:t>
                </a: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2C7DA664-0D9B-A317-4826-EED5F1EF6BD9}"/>
                  </a:ext>
                </a:extLst>
              </p:cNvPr>
              <p:cNvGrpSpPr/>
              <p:nvPr/>
            </p:nvGrpSpPr>
            <p:grpSpPr>
              <a:xfrm>
                <a:off x="1724075" y="3657829"/>
                <a:ext cx="2334125" cy="373031"/>
                <a:chOff x="865431" y="4177717"/>
                <a:chExt cx="2334125" cy="373031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629F9A74-D5CE-A4BC-5E5E-F0ACE8CEFC60}"/>
                    </a:ext>
                  </a:extLst>
                </p:cNvPr>
                <p:cNvGrpSpPr/>
                <p:nvPr/>
              </p:nvGrpSpPr>
              <p:grpSpPr>
                <a:xfrm flipV="1">
                  <a:off x="865431" y="4180968"/>
                  <a:ext cx="1291637" cy="369780"/>
                  <a:chOff x="169100" y="5376622"/>
                  <a:chExt cx="1291637" cy="369780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96FDF7F-00F1-4DFA-97C4-92C1E14DB220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>
                    <a:off x="169100" y="5376622"/>
                    <a:ext cx="1291637" cy="448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A9340DC-E2A2-AD45-EF64-C97500DB1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073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45A862AF-3826-50FB-75C6-1D4D0FCF76E1}"/>
                    </a:ext>
                  </a:extLst>
                </p:cNvPr>
                <p:cNvGrpSpPr/>
                <p:nvPr/>
              </p:nvGrpSpPr>
              <p:grpSpPr>
                <a:xfrm>
                  <a:off x="2157068" y="4180968"/>
                  <a:ext cx="295200" cy="369332"/>
                  <a:chOff x="1240279" y="5377070"/>
                  <a:chExt cx="295200" cy="369332"/>
                </a:xfrm>
              </p:grpSpPr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7E943AC3-12B3-4E2A-203A-39518F7AC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40279" y="5377070"/>
                    <a:ext cx="2952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BACC58C7-EA25-D6A6-FBD9-51AD99D8B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EC671F6-7504-6A58-A3DE-5D83482660E6}"/>
                    </a:ext>
                  </a:extLst>
                </p:cNvPr>
                <p:cNvGrpSpPr/>
                <p:nvPr/>
              </p:nvGrpSpPr>
              <p:grpSpPr>
                <a:xfrm flipV="1">
                  <a:off x="2458501" y="4180786"/>
                  <a:ext cx="94585" cy="369514"/>
                  <a:chOff x="1440792" y="5376888"/>
                  <a:chExt cx="94585" cy="369514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ED7F9E18-E436-EE86-4F45-A812B5E4E12B}"/>
                      </a:ext>
                    </a:extLst>
                  </p:cNvPr>
                  <p:cNvCxnSpPr/>
                  <p:nvPr/>
                </p:nvCxnSpPr>
                <p:spPr>
                  <a:xfrm>
                    <a:off x="1440792" y="5376888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013DC8CC-97C5-E72E-2C25-6FD919DA7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C37BC0-5C4F-2054-C411-2E50D6A1D7B3}"/>
                    </a:ext>
                  </a:extLst>
                </p:cNvPr>
                <p:cNvGrpSpPr/>
                <p:nvPr/>
              </p:nvGrpSpPr>
              <p:grpSpPr>
                <a:xfrm>
                  <a:off x="2548900" y="4179703"/>
                  <a:ext cx="279414" cy="369332"/>
                  <a:chOff x="1318163" y="5377070"/>
                  <a:chExt cx="279414" cy="369332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AEC6A621-2AD3-E33C-EF39-9718D770C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18163" y="5377070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D44D5F62-BD57-BCDC-9497-1B8F9A129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75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0A9ED6C-AFF0-51A3-9E03-10F77D6CDB70}"/>
                    </a:ext>
                  </a:extLst>
                </p:cNvPr>
                <p:cNvGrpSpPr/>
                <p:nvPr/>
              </p:nvGrpSpPr>
              <p:grpSpPr>
                <a:xfrm flipV="1">
                  <a:off x="2834461" y="4177717"/>
                  <a:ext cx="94585" cy="369514"/>
                  <a:chOff x="1502992" y="5376888"/>
                  <a:chExt cx="94585" cy="369514"/>
                </a:xfrm>
              </p:grpSpPr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AE32E32B-E4D7-0384-651F-F5E88E24C4C9}"/>
                      </a:ext>
                    </a:extLst>
                  </p:cNvPr>
                  <p:cNvCxnSpPr/>
                  <p:nvPr/>
                </p:nvCxnSpPr>
                <p:spPr>
                  <a:xfrm>
                    <a:off x="1502992" y="5376888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778BB3E9-7FEA-2AE6-6AA9-4E5F09AD5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75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5105D379-489B-CEF2-7EC8-59C9A2B04EA0}"/>
                    </a:ext>
                  </a:extLst>
                </p:cNvPr>
                <p:cNvGrpSpPr/>
                <p:nvPr/>
              </p:nvGrpSpPr>
              <p:grpSpPr>
                <a:xfrm>
                  <a:off x="2913922" y="4179703"/>
                  <a:ext cx="285634" cy="369332"/>
                  <a:chOff x="1380363" y="5377070"/>
                  <a:chExt cx="285634" cy="369332"/>
                </a:xfrm>
              </p:grpSpPr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0C5F448B-2449-34FC-88F8-1320AD47F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0363" y="5377070"/>
                    <a:ext cx="28563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A037AFE2-632D-6324-2462-4E373BA06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599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455ED30-BBD3-D745-9CDA-843DD3674256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4058200" y="4007307"/>
                <a:ext cx="2151591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60D3CCB-7A5E-EC06-D927-8743756D65A9}"/>
                  </a:ext>
                </a:extLst>
              </p:cNvPr>
              <p:cNvGrpSpPr/>
              <p:nvPr/>
            </p:nvGrpSpPr>
            <p:grpSpPr>
              <a:xfrm>
                <a:off x="6209791" y="3510326"/>
                <a:ext cx="668773" cy="650869"/>
                <a:chOff x="4747636" y="4047401"/>
                <a:chExt cx="668773" cy="65086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C1D2AFAA-F81B-DF2A-24A4-267E73038259}"/>
                    </a:ext>
                  </a:extLst>
                </p:cNvPr>
                <p:cNvSpPr txBox="1"/>
                <p:nvPr/>
              </p:nvSpPr>
              <p:spPr>
                <a:xfrm>
                  <a:off x="4747636" y="4047401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4D8A64B-C877-623C-5743-FCC86F645CA8}"/>
                    </a:ext>
                  </a:extLst>
                </p:cNvPr>
                <p:cNvSpPr txBox="1"/>
                <p:nvPr/>
              </p:nvSpPr>
              <p:spPr>
                <a:xfrm>
                  <a:off x="4747636" y="4390493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19F47D-B141-EAE0-46A0-3E7C53DA0BB2}"/>
                </a:ext>
              </a:extLst>
            </p:cNvPr>
            <p:cNvGrpSpPr/>
            <p:nvPr/>
          </p:nvGrpSpPr>
          <p:grpSpPr>
            <a:xfrm>
              <a:off x="1307932" y="3221418"/>
              <a:ext cx="5570261" cy="695673"/>
              <a:chOff x="1307932" y="4092218"/>
              <a:chExt cx="5570261" cy="69567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3EAF1-1D02-9D9D-2CF3-4400A087D558}"/>
                  </a:ext>
                </a:extLst>
              </p:cNvPr>
              <p:cNvSpPr txBox="1"/>
              <p:nvPr/>
            </p:nvSpPr>
            <p:spPr>
              <a:xfrm>
                <a:off x="1307932" y="426842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47678B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Other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E9D7E1-B5C4-5948-3EB1-4A71E6DB867C}"/>
                  </a:ext>
                </a:extLst>
              </p:cNvPr>
              <p:cNvGrpSpPr/>
              <p:nvPr/>
            </p:nvGrpSpPr>
            <p:grpSpPr>
              <a:xfrm>
                <a:off x="1680791" y="4260194"/>
                <a:ext cx="507228" cy="369332"/>
                <a:chOff x="833282" y="5366588"/>
                <a:chExt cx="507228" cy="36933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8E4217D-0B01-22D4-5973-CA207DFC339C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>
                  <a:off x="833282" y="5374816"/>
                  <a:ext cx="507228" cy="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8DC5881-C696-9828-E865-A67115479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201" y="5366588"/>
                  <a:ext cx="0" cy="36933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0FB7FAC9-D459-9938-DB08-D3B0BDA93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6710" y="4634185"/>
                <a:ext cx="2327549" cy="3569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03D6670-4982-0E35-D902-E70E3F615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259" y="4270676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F66E6A7-6F97-B626-1F71-89584589014B}"/>
                  </a:ext>
                </a:extLst>
              </p:cNvPr>
              <p:cNvCxnSpPr>
                <a:cxnSpLocks/>
                <a:endCxn id="328" idx="1"/>
              </p:cNvCxnSpPr>
              <p:nvPr/>
            </p:nvCxnSpPr>
            <p:spPr>
              <a:xfrm>
                <a:off x="5986564" y="4246107"/>
                <a:ext cx="223227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F6303A-CAA8-1EC6-D561-4BB312DA1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4259" y="4264671"/>
                <a:ext cx="670114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CB1C41B-7171-2BB3-2C21-C07DC9954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587" y="4264671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7841D31C-D64B-F606-9EA4-8DD8D9E67DB6}"/>
                  </a:ext>
                </a:extLst>
              </p:cNvPr>
              <p:cNvGrpSpPr/>
              <p:nvPr/>
            </p:nvGrpSpPr>
            <p:grpSpPr>
              <a:xfrm flipV="1">
                <a:off x="5184373" y="4246107"/>
                <a:ext cx="820803" cy="383601"/>
                <a:chOff x="1436945" y="5393896"/>
                <a:chExt cx="820803" cy="383601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A2714ED-BBF2-F19D-FD8C-38C6BBDA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945" y="5393896"/>
                  <a:ext cx="820803" cy="18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696A2CC-7551-3A7D-AACA-95FFD1CC0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7748" y="5408165"/>
                  <a:ext cx="0" cy="36933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B6D50460-8BEB-B4D3-16AD-679312C275E6}"/>
                  </a:ext>
                </a:extLst>
              </p:cNvPr>
              <p:cNvGrpSpPr/>
              <p:nvPr/>
            </p:nvGrpSpPr>
            <p:grpSpPr>
              <a:xfrm>
                <a:off x="6209420" y="4092218"/>
                <a:ext cx="668773" cy="695673"/>
                <a:chOff x="4741059" y="3990385"/>
                <a:chExt cx="668773" cy="69567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CDEE54F-8A6D-E0F4-28EC-D8B8DDAD42A0}"/>
                    </a:ext>
                  </a:extLst>
                </p:cNvPr>
                <p:cNvSpPr txBox="1"/>
                <p:nvPr/>
              </p:nvSpPr>
              <p:spPr>
                <a:xfrm>
                  <a:off x="4741430" y="3990385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98658D-C2DA-86E1-1181-91B6FE08CA9E}"/>
                    </a:ext>
                  </a:extLst>
                </p:cNvPr>
                <p:cNvSpPr txBox="1"/>
                <p:nvPr/>
              </p:nvSpPr>
              <p:spPr>
                <a:xfrm>
                  <a:off x="4741059" y="4378281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C53909-A2DE-AB93-4125-08B472D2B3C8}"/>
                </a:ext>
              </a:extLst>
            </p:cNvPr>
            <p:cNvGrpSpPr/>
            <p:nvPr/>
          </p:nvGrpSpPr>
          <p:grpSpPr>
            <a:xfrm>
              <a:off x="1307133" y="1779420"/>
              <a:ext cx="5571060" cy="661720"/>
              <a:chOff x="1307133" y="2905240"/>
              <a:chExt cx="5571060" cy="6617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2F66-9718-B3C2-9AC7-8936BF278127}"/>
                  </a:ext>
                </a:extLst>
              </p:cNvPr>
              <p:cNvSpPr txBox="1"/>
              <p:nvPr/>
            </p:nvSpPr>
            <p:spPr>
              <a:xfrm>
                <a:off x="1307133" y="305194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Driver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2C48724-331D-3BA6-2ECC-A18368DCF547}"/>
                  </a:ext>
                </a:extLst>
              </p:cNvPr>
              <p:cNvGrpSpPr/>
              <p:nvPr/>
            </p:nvGrpSpPr>
            <p:grpSpPr>
              <a:xfrm flipV="1">
                <a:off x="1698427" y="3051214"/>
                <a:ext cx="555788" cy="370063"/>
                <a:chOff x="850918" y="5377070"/>
                <a:chExt cx="555788" cy="370063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FA92DDB-B359-E479-B62B-04AD832C3AB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V="1">
                  <a:off x="850918" y="5377070"/>
                  <a:ext cx="555788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FA41446-4050-01F6-0CF7-5BA54A583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6706" y="537780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6067AD7-BACA-AB85-BFEB-19361F915424}"/>
                  </a:ext>
                </a:extLst>
              </p:cNvPr>
              <p:cNvGrpSpPr/>
              <p:nvPr/>
            </p:nvGrpSpPr>
            <p:grpSpPr>
              <a:xfrm flipV="1">
                <a:off x="2556935" y="3051396"/>
                <a:ext cx="94585" cy="369514"/>
                <a:chOff x="1316392" y="5376888"/>
                <a:chExt cx="94585" cy="369514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ED6CD80-1B0F-FC97-43D4-9038C247D44B}"/>
                    </a:ext>
                  </a:extLst>
                </p:cNvPr>
                <p:cNvCxnSpPr/>
                <p:nvPr/>
              </p:nvCxnSpPr>
              <p:spPr>
                <a:xfrm>
                  <a:off x="1316392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47CE3BE-5162-B520-03C0-4707F235A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09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EAF72CD-921F-625D-7CE8-B9DCABA4224A}"/>
                  </a:ext>
                </a:extLst>
              </p:cNvPr>
              <p:cNvGrpSpPr/>
              <p:nvPr/>
            </p:nvGrpSpPr>
            <p:grpSpPr>
              <a:xfrm>
                <a:off x="2648138" y="3051214"/>
                <a:ext cx="288228" cy="369514"/>
                <a:chOff x="1184949" y="5376888"/>
                <a:chExt cx="288228" cy="369514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5EB8B704-26EC-203B-617D-AAD8C068B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4949" y="5376888"/>
                  <a:ext cx="287014" cy="18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4B09C09-6DAE-EBC1-CC41-605BAF6CD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31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EBBB1E7-51B3-CB4D-15D7-08EDA47FE09B}"/>
                  </a:ext>
                </a:extLst>
              </p:cNvPr>
              <p:cNvGrpSpPr/>
              <p:nvPr/>
            </p:nvGrpSpPr>
            <p:grpSpPr>
              <a:xfrm flipV="1">
                <a:off x="2997352" y="3051214"/>
                <a:ext cx="1159396" cy="371881"/>
                <a:chOff x="-98053" y="5376888"/>
                <a:chExt cx="1159396" cy="371881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2603063-0C44-1F2E-C41E-9969B29B5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98053" y="5376888"/>
                  <a:ext cx="1159396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A6CF105B-46F7-2E23-CD96-86BE64F00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6956" y="5379437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4E40A3C-15A2-A83E-AAC7-1F83C1349C2D}"/>
                  </a:ext>
                </a:extLst>
              </p:cNvPr>
              <p:cNvGrpSpPr/>
              <p:nvPr/>
            </p:nvGrpSpPr>
            <p:grpSpPr>
              <a:xfrm>
                <a:off x="4152674" y="3065009"/>
                <a:ext cx="279415" cy="369332"/>
                <a:chOff x="1455011" y="5377070"/>
                <a:chExt cx="279415" cy="369332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73135DF1-2BCC-172A-1206-358AA179A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5011" y="5377070"/>
                  <a:ext cx="277894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70DA0CE-F885-5021-D57D-0794242CB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4426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E758D787-C196-8073-EE4B-50EAC957B27C}"/>
                  </a:ext>
                </a:extLst>
              </p:cNvPr>
              <p:cNvGrpSpPr/>
              <p:nvPr/>
            </p:nvGrpSpPr>
            <p:grpSpPr>
              <a:xfrm flipV="1">
                <a:off x="4430568" y="3051214"/>
                <a:ext cx="830375" cy="369514"/>
                <a:chOff x="1016012" y="5376888"/>
                <a:chExt cx="830375" cy="369514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49EEA566-EA84-84EF-2B1A-6112F58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6012" y="5376888"/>
                  <a:ext cx="828777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D90AE45-4966-207D-5B73-EAE60B95F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638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958EDD55-6796-1913-F775-33374CF9CDE3}"/>
                  </a:ext>
                </a:extLst>
              </p:cNvPr>
              <p:cNvGrpSpPr/>
              <p:nvPr/>
            </p:nvGrpSpPr>
            <p:grpSpPr>
              <a:xfrm>
                <a:off x="2262047" y="3051214"/>
                <a:ext cx="304299" cy="371086"/>
                <a:chOff x="1106678" y="5375316"/>
                <a:chExt cx="304299" cy="37108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C55C6179-0212-0EB1-2615-371BA5C83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6678" y="5375316"/>
                  <a:ext cx="301585" cy="1754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F3A501A-5102-CA12-1D27-11CC196BE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09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BEF0998-A3D9-AFB2-5275-0109AD42F6F6}"/>
                  </a:ext>
                </a:extLst>
              </p:cNvPr>
              <p:cNvGrpSpPr/>
              <p:nvPr/>
            </p:nvGrpSpPr>
            <p:grpSpPr>
              <a:xfrm>
                <a:off x="5259345" y="3070763"/>
                <a:ext cx="304300" cy="369332"/>
                <a:chOff x="1629173" y="5377070"/>
                <a:chExt cx="304300" cy="3693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EEE3670C-CAC5-586F-E1E3-D179142EE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9173" y="5377070"/>
                  <a:ext cx="298292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41D2DBA0-2F14-2AA5-5D32-BAAB531EC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473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4D7F5021-70D9-DCF6-63E6-A996E515ECEA}"/>
                  </a:ext>
                </a:extLst>
              </p:cNvPr>
              <p:cNvCxnSpPr>
                <a:cxnSpLocks/>
                <a:endCxn id="326" idx="1"/>
              </p:cNvCxnSpPr>
              <p:nvPr/>
            </p:nvCxnSpPr>
            <p:spPr>
              <a:xfrm>
                <a:off x="5934478" y="3413072"/>
                <a:ext cx="274942" cy="0"/>
              </a:xfrm>
              <a:prstGeom prst="line">
                <a:avLst/>
              </a:prstGeom>
              <a:ln w="28575">
                <a:solidFill>
                  <a:srgbClr val="C59C52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9FCC808-F43B-0483-357A-730292FC4AE4}"/>
                  </a:ext>
                </a:extLst>
              </p:cNvPr>
              <p:cNvGrpSpPr/>
              <p:nvPr/>
            </p:nvGrpSpPr>
            <p:grpSpPr>
              <a:xfrm>
                <a:off x="6209420" y="2905240"/>
                <a:ext cx="668773" cy="661720"/>
                <a:chOff x="4751247" y="4028096"/>
                <a:chExt cx="668773" cy="661720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FDE95F1-E3BB-13E1-3437-F5E01F51581E}"/>
                    </a:ext>
                  </a:extLst>
                </p:cNvPr>
                <p:cNvSpPr txBox="1"/>
                <p:nvPr/>
              </p:nvSpPr>
              <p:spPr>
                <a:xfrm>
                  <a:off x="4751618" y="4028096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565CBA9C-9545-044D-E8E5-CD05461F6390}"/>
                    </a:ext>
                  </a:extLst>
                </p:cNvPr>
                <p:cNvSpPr txBox="1"/>
                <p:nvPr/>
              </p:nvSpPr>
              <p:spPr>
                <a:xfrm>
                  <a:off x="4751247" y="4382039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C60CA90-D7C0-F142-1D0C-296915987F07}"/>
                  </a:ext>
                </a:extLst>
              </p:cNvPr>
              <p:cNvGrpSpPr/>
              <p:nvPr/>
            </p:nvGrpSpPr>
            <p:grpSpPr>
              <a:xfrm flipV="1">
                <a:off x="5557637" y="3059499"/>
                <a:ext cx="94585" cy="369514"/>
                <a:chOff x="1838888" y="5376888"/>
                <a:chExt cx="94585" cy="369514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630887C-7B13-3834-8372-E0897B2E156C}"/>
                    </a:ext>
                  </a:extLst>
                </p:cNvPr>
                <p:cNvCxnSpPr/>
                <p:nvPr/>
              </p:nvCxnSpPr>
              <p:spPr>
                <a:xfrm>
                  <a:off x="1838888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C0C87895-00D3-F77F-5EB0-300F919D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473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38E6B3C-AC5C-3725-58D7-D7B9111B8230}"/>
                  </a:ext>
                </a:extLst>
              </p:cNvPr>
              <p:cNvGrpSpPr/>
              <p:nvPr/>
            </p:nvGrpSpPr>
            <p:grpSpPr>
              <a:xfrm>
                <a:off x="5657337" y="3059499"/>
                <a:ext cx="278274" cy="369332"/>
                <a:chOff x="1716259" y="5366151"/>
                <a:chExt cx="278274" cy="369332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73B7A65E-0B89-89BF-F070-2CC6DD0B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6259" y="5377070"/>
                  <a:ext cx="277141" cy="345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F3D07B83-77B9-99AB-B03B-9EECC646F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4533" y="536615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6512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9E5-32A4-6268-5D59-81CCAD5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entries-passive (old)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CAA4D-1F7B-9C1A-324B-EC086C6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D2E7-6A7D-CCFF-B088-EAA1F2B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7F6B-1AF6-BFAD-71ED-FBD02D0D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12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CC12AB-E65F-7F41-B7B8-CDDF03C36B9F}"/>
              </a:ext>
            </a:extLst>
          </p:cNvPr>
          <p:cNvGrpSpPr/>
          <p:nvPr/>
        </p:nvGrpSpPr>
        <p:grpSpPr>
          <a:xfrm>
            <a:off x="1267633" y="2141344"/>
            <a:ext cx="5992821" cy="4231142"/>
            <a:chOff x="1307133" y="1751600"/>
            <a:chExt cx="5992821" cy="423114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61EBC5F-7D81-886D-D78D-BB143C7196FD}"/>
                </a:ext>
              </a:extLst>
            </p:cNvPr>
            <p:cNvGrpSpPr/>
            <p:nvPr/>
          </p:nvGrpSpPr>
          <p:grpSpPr>
            <a:xfrm>
              <a:off x="3081641" y="1752684"/>
              <a:ext cx="461665" cy="4230058"/>
              <a:chOff x="3048161" y="3039927"/>
              <a:chExt cx="461665" cy="423005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9E43DC-A569-0C65-D8AF-AC03DC512D38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Cache-Invalidate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EB7DD9-C010-FA5B-4015-D32CDF6EF809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D07E62-4D6E-D682-6515-DBCAA842B3B1}"/>
                </a:ext>
              </a:extLst>
            </p:cNvPr>
            <p:cNvGrpSpPr/>
            <p:nvPr/>
          </p:nvGrpSpPr>
          <p:grpSpPr>
            <a:xfrm>
              <a:off x="3456375" y="1752684"/>
              <a:ext cx="461665" cy="4230058"/>
              <a:chOff x="3048161" y="3039927"/>
              <a:chExt cx="461665" cy="4230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8C3C960-0F2F-E687-B165-5AE0EB2BA2F3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Cache-Clean</a:t>
                </a:r>
                <a:endParaRPr lang="en-AU" dirty="0">
                  <a:solidFill>
                    <a:schemeClr val="tx1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5850B9D-0985-3A30-A425-C5139B3CEC71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3FBCF7-AE14-1FD5-FF46-AB02A8F6E83E}"/>
                </a:ext>
              </a:extLst>
            </p:cNvPr>
            <p:cNvGrpSpPr/>
            <p:nvPr/>
          </p:nvGrpSpPr>
          <p:grpSpPr>
            <a:xfrm>
              <a:off x="3831109" y="1752684"/>
              <a:ext cx="461665" cy="4230058"/>
              <a:chOff x="3048161" y="3039927"/>
              <a:chExt cx="461665" cy="42300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9C6685-4B9F-D047-8A9E-F370BFA77E99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Call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14420F-9D8E-FE52-3F11-660042C02BF3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98A8AA-CD96-E240-D045-52F213EC59CB}"/>
                </a:ext>
              </a:extLst>
            </p:cNvPr>
            <p:cNvGrpSpPr/>
            <p:nvPr/>
          </p:nvGrpSpPr>
          <p:grpSpPr>
            <a:xfrm>
              <a:off x="4242585" y="1752248"/>
              <a:ext cx="461665" cy="4230058"/>
              <a:chOff x="3048161" y="3039927"/>
              <a:chExt cx="461665" cy="423005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341DEB-3B62-4FCF-85A8-BBDC416625BB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Reply&amp;Wait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1A02-7334-B509-53D7-92935DF380EB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B66BA90-DB07-F54B-4BFD-A4BE578537F7}"/>
                </a:ext>
              </a:extLst>
            </p:cNvPr>
            <p:cNvGrpSpPr/>
            <p:nvPr/>
          </p:nvGrpSpPr>
          <p:grpSpPr>
            <a:xfrm>
              <a:off x="5361711" y="1752684"/>
              <a:ext cx="461665" cy="4230058"/>
              <a:chOff x="3048161" y="3039927"/>
              <a:chExt cx="461665" cy="423005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91AA22-F82D-7E45-89D7-ED05E71513AC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 (T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c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617798-29B5-1A24-7DC8-795864FC7C0C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5F56FA0-62C4-9129-E771-8173EAF94808}"/>
                </a:ext>
              </a:extLst>
            </p:cNvPr>
            <p:cNvGrpSpPr/>
            <p:nvPr/>
          </p:nvGrpSpPr>
          <p:grpSpPr>
            <a:xfrm>
              <a:off x="5736445" y="1752684"/>
              <a:ext cx="461665" cy="4230058"/>
              <a:chOff x="3048161" y="3039927"/>
              <a:chExt cx="461665" cy="423005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68B4D8-1717-5C1A-287B-B0C6644868E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(not-full)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9E3C2C-D33D-639A-C8AA-38879D2FDD2A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930B4A-C44F-6518-7FF3-FC38A4ADBA33}"/>
                </a:ext>
              </a:extLst>
            </p:cNvPr>
            <p:cNvGrpSpPr/>
            <p:nvPr/>
          </p:nvGrpSpPr>
          <p:grpSpPr>
            <a:xfrm>
              <a:off x="6111179" y="1752684"/>
              <a:ext cx="461665" cy="4230058"/>
              <a:chOff x="3048161" y="3039927"/>
              <a:chExt cx="461665" cy="423005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C4B82F-CB0D-4AAF-FB2A-819F4641753C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5F810E-2908-8B36-916D-1CCDD4648E02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DD06AC-8E06-5172-000E-3C99A32FE4BC}"/>
                </a:ext>
              </a:extLst>
            </p:cNvPr>
            <p:cNvGrpSpPr/>
            <p:nvPr/>
          </p:nvGrpSpPr>
          <p:grpSpPr>
            <a:xfrm>
              <a:off x="1958400" y="1751600"/>
              <a:ext cx="461665" cy="4230058"/>
              <a:chOff x="3048161" y="3039927"/>
              <a:chExt cx="461665" cy="42300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59A465-787F-1EA7-F995-1C18677E9AF7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(R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62FCBE9-2E8E-39B4-CF83-7D91D20780B2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DB9C8C8-7ACE-C58D-4BE6-FC11FAC5A0E8}"/>
                </a:ext>
              </a:extLst>
            </p:cNvPr>
            <p:cNvGrpSpPr/>
            <p:nvPr/>
          </p:nvGrpSpPr>
          <p:grpSpPr>
            <a:xfrm>
              <a:off x="2332800" y="1751600"/>
              <a:ext cx="461665" cy="4230058"/>
              <a:chOff x="3048161" y="3039927"/>
              <a:chExt cx="461665" cy="4230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E5AE6D9-8D08-2A6E-07E1-F35F0689138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Signal</a:t>
                </a:r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(not-empty)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66DB5-E23A-0B62-125E-F6C38A7B3828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79A92B-A196-C29A-FEA9-ED8CFD5139E2}"/>
                </a:ext>
              </a:extLst>
            </p:cNvPr>
            <p:cNvGrpSpPr/>
            <p:nvPr/>
          </p:nvGrpSpPr>
          <p:grpSpPr>
            <a:xfrm>
              <a:off x="2707200" y="1751600"/>
              <a:ext cx="461665" cy="4230058"/>
              <a:chOff x="3048161" y="3039927"/>
              <a:chExt cx="461665" cy="423005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D60228-741D-97C8-2784-A7E9D405FDB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 err="1">
                    <a:solidFill>
                      <a:srgbClr val="C59C52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Ack&amp;Wait</a:t>
                </a:r>
                <a:endParaRPr lang="en-AU" dirty="0">
                  <a:solidFill>
                    <a:srgbClr val="C59C52"/>
                  </a:solidFill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4E5FBE9-DFD7-52C5-76D5-B0605972C71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691A0D-C74B-352B-8D23-2EB27F2FDD67}"/>
                </a:ext>
              </a:extLst>
            </p:cNvPr>
            <p:cNvGrpSpPr/>
            <p:nvPr/>
          </p:nvGrpSpPr>
          <p:grpSpPr>
            <a:xfrm>
              <a:off x="1307932" y="3231928"/>
              <a:ext cx="5991651" cy="685163"/>
              <a:chOff x="1307932" y="3231928"/>
              <a:chExt cx="5991651" cy="6851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3EAF1-1D02-9D9D-2CF3-4400A087D558}"/>
                  </a:ext>
                </a:extLst>
              </p:cNvPr>
              <p:cNvSpPr txBox="1"/>
              <p:nvPr/>
            </p:nvSpPr>
            <p:spPr>
              <a:xfrm>
                <a:off x="1307932" y="339762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47678B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Other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E9D7E1-B5C4-5948-3EB1-4A71E6DB867C}"/>
                  </a:ext>
                </a:extLst>
              </p:cNvPr>
              <p:cNvGrpSpPr/>
              <p:nvPr/>
            </p:nvGrpSpPr>
            <p:grpSpPr>
              <a:xfrm>
                <a:off x="1680791" y="3389394"/>
                <a:ext cx="507228" cy="369332"/>
                <a:chOff x="833282" y="5366588"/>
                <a:chExt cx="507228" cy="36933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8E4217D-0B01-22D4-5973-CA207DFC339C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>
                  <a:off x="833282" y="5374816"/>
                  <a:ext cx="507228" cy="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8DC5881-C696-9828-E865-A67115479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201" y="5366588"/>
                  <a:ext cx="0" cy="36933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0FB7FAC9-D459-9938-DB08-D3B0BDA93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710" y="3766954"/>
                <a:ext cx="2755990" cy="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03D6670-4982-0E35-D902-E70E3F615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2700" y="3399876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F66E6A7-6F97-B626-1F71-89584589014B}"/>
                  </a:ext>
                </a:extLst>
              </p:cNvPr>
              <p:cNvCxnSpPr>
                <a:cxnSpLocks/>
                <a:endCxn id="328" idx="1"/>
              </p:cNvCxnSpPr>
              <p:nvPr/>
            </p:nvCxnSpPr>
            <p:spPr>
              <a:xfrm flipV="1">
                <a:off x="6407954" y="3385817"/>
                <a:ext cx="223227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F6303A-CAA8-1EC6-D561-4BB312DA1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700" y="3393871"/>
                <a:ext cx="648073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CB1C41B-7171-2BB3-2C21-C07DC9954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987" y="3393871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7841D31C-D64B-F606-9EA4-8DD8D9E67DB6}"/>
                  </a:ext>
                </a:extLst>
              </p:cNvPr>
              <p:cNvGrpSpPr/>
              <p:nvPr/>
            </p:nvGrpSpPr>
            <p:grpSpPr>
              <a:xfrm flipV="1">
                <a:off x="5590773" y="3375307"/>
                <a:ext cx="820803" cy="383601"/>
                <a:chOff x="1436945" y="5393896"/>
                <a:chExt cx="820803" cy="383601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1A2714ED-BBF2-F19D-FD8C-38C6BBDA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945" y="5393896"/>
                  <a:ext cx="820803" cy="18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696A2CC-7551-3A7D-AACA-95FFD1CC0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7748" y="5408165"/>
                  <a:ext cx="0" cy="36933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B6D50460-8BEB-B4D3-16AD-679312C275E6}"/>
                  </a:ext>
                </a:extLst>
              </p:cNvPr>
              <p:cNvGrpSpPr/>
              <p:nvPr/>
            </p:nvGrpSpPr>
            <p:grpSpPr>
              <a:xfrm>
                <a:off x="6630810" y="3231928"/>
                <a:ext cx="668773" cy="685163"/>
                <a:chOff x="4756049" y="4000895"/>
                <a:chExt cx="668773" cy="68516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CDEE54F-8A6D-E0F4-28EC-D8B8DDAD42A0}"/>
                    </a:ext>
                  </a:extLst>
                </p:cNvPr>
                <p:cNvSpPr txBox="1"/>
                <p:nvPr/>
              </p:nvSpPr>
              <p:spPr>
                <a:xfrm>
                  <a:off x="4756420" y="4000895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98658D-C2DA-86E1-1181-91B6FE08CA9E}"/>
                    </a:ext>
                  </a:extLst>
                </p:cNvPr>
                <p:cNvSpPr txBox="1"/>
                <p:nvPr/>
              </p:nvSpPr>
              <p:spPr>
                <a:xfrm>
                  <a:off x="4756049" y="4378281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282F1C-7F39-6278-0308-A15FB976768A}"/>
                </a:ext>
              </a:extLst>
            </p:cNvPr>
            <p:cNvGrpSpPr/>
            <p:nvPr/>
          </p:nvGrpSpPr>
          <p:grpSpPr>
            <a:xfrm>
              <a:off x="1307133" y="1779420"/>
              <a:ext cx="5992450" cy="661720"/>
              <a:chOff x="1307133" y="1779420"/>
              <a:chExt cx="5992450" cy="6617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B82F66-9718-B3C2-9AC7-8936BF278127}"/>
                  </a:ext>
                </a:extLst>
              </p:cNvPr>
              <p:cNvSpPr txBox="1"/>
              <p:nvPr/>
            </p:nvSpPr>
            <p:spPr>
              <a:xfrm>
                <a:off x="1307133" y="192612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Driver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2C48724-331D-3BA6-2ECC-A18368DCF547}"/>
                  </a:ext>
                </a:extLst>
              </p:cNvPr>
              <p:cNvGrpSpPr/>
              <p:nvPr/>
            </p:nvGrpSpPr>
            <p:grpSpPr>
              <a:xfrm flipV="1">
                <a:off x="1698427" y="1925394"/>
                <a:ext cx="555788" cy="370063"/>
                <a:chOff x="850918" y="5377070"/>
                <a:chExt cx="555788" cy="370063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FA92DDB-B359-E479-B62B-04AD832C3AB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V="1">
                  <a:off x="850918" y="5377070"/>
                  <a:ext cx="555788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FA41446-4050-01F6-0CF7-5BA54A583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6706" y="537780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6067AD7-BACA-AB85-BFEB-19361F915424}"/>
                  </a:ext>
                </a:extLst>
              </p:cNvPr>
              <p:cNvGrpSpPr/>
              <p:nvPr/>
            </p:nvGrpSpPr>
            <p:grpSpPr>
              <a:xfrm flipV="1">
                <a:off x="2556935" y="1925576"/>
                <a:ext cx="94585" cy="369514"/>
                <a:chOff x="1316392" y="5376888"/>
                <a:chExt cx="94585" cy="369514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ED6CD80-1B0F-FC97-43D4-9038C247D44B}"/>
                    </a:ext>
                  </a:extLst>
                </p:cNvPr>
                <p:cNvCxnSpPr/>
                <p:nvPr/>
              </p:nvCxnSpPr>
              <p:spPr>
                <a:xfrm>
                  <a:off x="1316392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47CE3BE-5162-B520-03C0-4707F235A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09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EAF72CD-921F-625D-7CE8-B9DCABA4224A}"/>
                  </a:ext>
                </a:extLst>
              </p:cNvPr>
              <p:cNvGrpSpPr/>
              <p:nvPr/>
            </p:nvGrpSpPr>
            <p:grpSpPr>
              <a:xfrm>
                <a:off x="2648138" y="1925394"/>
                <a:ext cx="288228" cy="369514"/>
                <a:chOff x="1184949" y="5376888"/>
                <a:chExt cx="288228" cy="369514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5EB8B704-26EC-203B-617D-AAD8C068B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4949" y="5376888"/>
                  <a:ext cx="287014" cy="18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4B09C09-6DAE-EBC1-CC41-605BAF6CD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31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EBBB1E7-51B3-CB4D-15D7-08EDA47FE09B}"/>
                  </a:ext>
                </a:extLst>
              </p:cNvPr>
              <p:cNvGrpSpPr/>
              <p:nvPr/>
            </p:nvGrpSpPr>
            <p:grpSpPr>
              <a:xfrm flipV="1">
                <a:off x="2997352" y="1925394"/>
                <a:ext cx="1159396" cy="371881"/>
                <a:chOff x="-98053" y="5376888"/>
                <a:chExt cx="1159396" cy="371881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2603063-0C44-1F2E-C41E-9969B29B5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98053" y="5376888"/>
                  <a:ext cx="1159396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A6CF105B-46F7-2E23-CD96-86BE64F00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6956" y="5379437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4E40A3C-15A2-A83E-AAC7-1F83C1349C2D}"/>
                  </a:ext>
                </a:extLst>
              </p:cNvPr>
              <p:cNvGrpSpPr/>
              <p:nvPr/>
            </p:nvGrpSpPr>
            <p:grpSpPr>
              <a:xfrm>
                <a:off x="4152674" y="1939189"/>
                <a:ext cx="320744" cy="374741"/>
                <a:chOff x="1455011" y="5377070"/>
                <a:chExt cx="320744" cy="374741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73135DF1-2BCC-172A-1206-358AA179A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5011" y="5377070"/>
                  <a:ext cx="320744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70DA0CE-F885-5021-D57D-0794242CB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5755" y="5382479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E758D787-C196-8073-EE4B-50EAC957B27C}"/>
                  </a:ext>
                </a:extLst>
              </p:cNvPr>
              <p:cNvGrpSpPr/>
              <p:nvPr/>
            </p:nvGrpSpPr>
            <p:grpSpPr>
              <a:xfrm flipV="1">
                <a:off x="4473418" y="1925394"/>
                <a:ext cx="1193925" cy="369514"/>
                <a:chOff x="1058862" y="5376888"/>
                <a:chExt cx="1193925" cy="369514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49EEA566-EA84-84EF-2B1A-6112F587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862" y="5376888"/>
                  <a:ext cx="1192327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D90AE45-4966-207D-5B73-EAE60B95F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278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958EDD55-6796-1913-F775-33374CF9CDE3}"/>
                  </a:ext>
                </a:extLst>
              </p:cNvPr>
              <p:cNvGrpSpPr/>
              <p:nvPr/>
            </p:nvGrpSpPr>
            <p:grpSpPr>
              <a:xfrm>
                <a:off x="2262047" y="1925394"/>
                <a:ext cx="304299" cy="371086"/>
                <a:chOff x="1106678" y="5375316"/>
                <a:chExt cx="304299" cy="371086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C55C6179-0212-0EB1-2615-371BA5C83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6678" y="5375316"/>
                  <a:ext cx="301585" cy="1754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F3A501A-5102-CA12-1D27-11CC196BE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0977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BEF0998-A3D9-AFB2-5275-0109AD42F6F6}"/>
                  </a:ext>
                </a:extLst>
              </p:cNvPr>
              <p:cNvGrpSpPr/>
              <p:nvPr/>
            </p:nvGrpSpPr>
            <p:grpSpPr>
              <a:xfrm>
                <a:off x="5665745" y="1944943"/>
                <a:ext cx="304300" cy="369332"/>
                <a:chOff x="1629173" y="5377070"/>
                <a:chExt cx="304300" cy="3693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EEE3670C-CAC5-586F-E1E3-D179142EE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9173" y="5377070"/>
                  <a:ext cx="298292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41D2DBA0-2F14-2AA5-5D32-BAAB531EC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473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4D7F5021-70D9-DCF6-63E6-A996E515ECEA}"/>
                  </a:ext>
                </a:extLst>
              </p:cNvPr>
              <p:cNvCxnSpPr>
                <a:cxnSpLocks/>
                <a:endCxn id="326" idx="1"/>
              </p:cNvCxnSpPr>
              <p:nvPr/>
            </p:nvCxnSpPr>
            <p:spPr>
              <a:xfrm>
                <a:off x="6340878" y="2287252"/>
                <a:ext cx="289932" cy="0"/>
              </a:xfrm>
              <a:prstGeom prst="line">
                <a:avLst/>
              </a:prstGeom>
              <a:ln w="28575">
                <a:solidFill>
                  <a:srgbClr val="C59C52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9FCC808-F43B-0483-357A-730292FC4AE4}"/>
                  </a:ext>
                </a:extLst>
              </p:cNvPr>
              <p:cNvGrpSpPr/>
              <p:nvPr/>
            </p:nvGrpSpPr>
            <p:grpSpPr>
              <a:xfrm>
                <a:off x="6630810" y="1779420"/>
                <a:ext cx="668773" cy="661720"/>
                <a:chOff x="4766237" y="4028096"/>
                <a:chExt cx="668773" cy="661720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FDE95F1-E3BB-13E1-3437-F5E01F51581E}"/>
                    </a:ext>
                  </a:extLst>
                </p:cNvPr>
                <p:cNvSpPr txBox="1"/>
                <p:nvPr/>
              </p:nvSpPr>
              <p:spPr>
                <a:xfrm>
                  <a:off x="4766608" y="4028096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565CBA9C-9545-044D-E8E5-CD05461F6390}"/>
                    </a:ext>
                  </a:extLst>
                </p:cNvPr>
                <p:cNvSpPr txBox="1"/>
                <p:nvPr/>
              </p:nvSpPr>
              <p:spPr>
                <a:xfrm>
                  <a:off x="4766237" y="4382039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C59C5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C60CA90-D7C0-F142-1D0C-296915987F07}"/>
                  </a:ext>
                </a:extLst>
              </p:cNvPr>
              <p:cNvGrpSpPr/>
              <p:nvPr/>
            </p:nvGrpSpPr>
            <p:grpSpPr>
              <a:xfrm flipV="1">
                <a:off x="5964037" y="1933679"/>
                <a:ext cx="94585" cy="369514"/>
                <a:chOff x="1838888" y="5376888"/>
                <a:chExt cx="94585" cy="369514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630887C-7B13-3834-8372-E0897B2E156C}"/>
                    </a:ext>
                  </a:extLst>
                </p:cNvPr>
                <p:cNvCxnSpPr/>
                <p:nvPr/>
              </p:nvCxnSpPr>
              <p:spPr>
                <a:xfrm>
                  <a:off x="1838888" y="5376888"/>
                  <a:ext cx="93600" cy="0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C0C87895-00D3-F77F-5EB0-300F919D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3473" y="5377070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38E6B3C-AC5C-3725-58D7-D7B9111B8230}"/>
                  </a:ext>
                </a:extLst>
              </p:cNvPr>
              <p:cNvGrpSpPr/>
              <p:nvPr/>
            </p:nvGrpSpPr>
            <p:grpSpPr>
              <a:xfrm>
                <a:off x="6063737" y="1933679"/>
                <a:ext cx="278274" cy="369332"/>
                <a:chOff x="1716259" y="5366151"/>
                <a:chExt cx="278274" cy="369332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73B7A65E-0B89-89BF-F070-2CC6DD0B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6259" y="5377070"/>
                  <a:ext cx="277141" cy="345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F3D07B83-77B9-99AB-B03B-9EECC646F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4533" y="5366151"/>
                  <a:ext cx="0" cy="369332"/>
                </a:xfrm>
                <a:prstGeom prst="line">
                  <a:avLst/>
                </a:prstGeom>
                <a:ln w="28575">
                  <a:solidFill>
                    <a:srgbClr val="C59C5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94D2F3-E651-A439-EB5E-8ACF0D6E8DD0}"/>
                </a:ext>
              </a:extLst>
            </p:cNvPr>
            <p:cNvGrpSpPr/>
            <p:nvPr/>
          </p:nvGrpSpPr>
          <p:grpSpPr>
            <a:xfrm>
              <a:off x="4617783" y="1751697"/>
              <a:ext cx="461665" cy="4230058"/>
              <a:chOff x="3048161" y="3039927"/>
              <a:chExt cx="461665" cy="4230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F63F8C-9081-1C92-7A60-A8687A460A3E}"/>
                  </a:ext>
                </a:extLst>
              </p:cNvPr>
              <p:cNvSpPr/>
              <p:nvPr/>
            </p:nvSpPr>
            <p:spPr>
              <a:xfrm>
                <a:off x="3048161" y="5238660"/>
                <a:ext cx="461665" cy="2031325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0C6BBF-E0F4-D7EC-C7F7-E24391B6742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3278994" y="3039927"/>
                <a:ext cx="0" cy="219873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6B7E7A-DD83-7AD2-C707-9CAFCBBA0371}"/>
                </a:ext>
              </a:extLst>
            </p:cNvPr>
            <p:cNvGrpSpPr/>
            <p:nvPr/>
          </p:nvGrpSpPr>
          <p:grpSpPr>
            <a:xfrm>
              <a:off x="1307133" y="2515126"/>
              <a:ext cx="5992821" cy="650869"/>
              <a:chOff x="1307133" y="2515126"/>
              <a:chExt cx="5992821" cy="65086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C74D6-CAB0-ABB0-06F7-482CAE1EED67}"/>
                  </a:ext>
                </a:extLst>
              </p:cNvPr>
              <p:cNvSpPr txBox="1"/>
              <p:nvPr/>
            </p:nvSpPr>
            <p:spPr>
              <a:xfrm>
                <a:off x="1307133" y="2666328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Server</a:t>
                </a: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2C7DA664-0D9B-A317-4826-EED5F1EF6BD9}"/>
                  </a:ext>
                </a:extLst>
              </p:cNvPr>
              <p:cNvGrpSpPr/>
              <p:nvPr/>
            </p:nvGrpSpPr>
            <p:grpSpPr>
              <a:xfrm>
                <a:off x="1724075" y="2662629"/>
                <a:ext cx="2334125" cy="373031"/>
                <a:chOff x="865431" y="4177717"/>
                <a:chExt cx="2334125" cy="373031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629F9A74-D5CE-A4BC-5E5E-F0ACE8CEFC60}"/>
                    </a:ext>
                  </a:extLst>
                </p:cNvPr>
                <p:cNvGrpSpPr/>
                <p:nvPr/>
              </p:nvGrpSpPr>
              <p:grpSpPr>
                <a:xfrm flipV="1">
                  <a:off x="865431" y="4180968"/>
                  <a:ext cx="1291637" cy="369780"/>
                  <a:chOff x="169100" y="5376622"/>
                  <a:chExt cx="1291637" cy="369780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96FDF7F-00F1-4DFA-97C4-92C1E14DB220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>
                    <a:off x="169100" y="5376622"/>
                    <a:ext cx="1291637" cy="448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A9340DC-E2A2-AD45-EF64-C97500DB1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073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45A862AF-3826-50FB-75C6-1D4D0FCF76E1}"/>
                    </a:ext>
                  </a:extLst>
                </p:cNvPr>
                <p:cNvGrpSpPr/>
                <p:nvPr/>
              </p:nvGrpSpPr>
              <p:grpSpPr>
                <a:xfrm>
                  <a:off x="2157068" y="4180968"/>
                  <a:ext cx="295200" cy="369332"/>
                  <a:chOff x="1240279" y="5377070"/>
                  <a:chExt cx="295200" cy="369332"/>
                </a:xfrm>
              </p:grpSpPr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7E943AC3-12B3-4E2A-203A-39518F7AC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40279" y="5377070"/>
                    <a:ext cx="2952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BACC58C7-EA25-D6A6-FBD9-51AD99D8B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EC671F6-7504-6A58-A3DE-5D83482660E6}"/>
                    </a:ext>
                  </a:extLst>
                </p:cNvPr>
                <p:cNvGrpSpPr/>
                <p:nvPr/>
              </p:nvGrpSpPr>
              <p:grpSpPr>
                <a:xfrm flipV="1">
                  <a:off x="2458501" y="4180786"/>
                  <a:ext cx="94585" cy="369514"/>
                  <a:chOff x="1440792" y="5376888"/>
                  <a:chExt cx="94585" cy="369514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ED7F9E18-E436-EE86-4F45-A812B5E4E12B}"/>
                      </a:ext>
                    </a:extLst>
                  </p:cNvPr>
                  <p:cNvCxnSpPr/>
                  <p:nvPr/>
                </p:nvCxnSpPr>
                <p:spPr>
                  <a:xfrm>
                    <a:off x="1440792" y="5376888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013DC8CC-97C5-E72E-2C25-6FD919DA7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353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C37BC0-5C4F-2054-C411-2E50D6A1D7B3}"/>
                    </a:ext>
                  </a:extLst>
                </p:cNvPr>
                <p:cNvGrpSpPr/>
                <p:nvPr/>
              </p:nvGrpSpPr>
              <p:grpSpPr>
                <a:xfrm>
                  <a:off x="2548900" y="4179703"/>
                  <a:ext cx="279414" cy="369332"/>
                  <a:chOff x="1318163" y="5377070"/>
                  <a:chExt cx="279414" cy="369332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AEC6A621-2AD3-E33C-EF39-9718D770C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18163" y="5377070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D44D5F62-BD57-BCDC-9497-1B8F9A129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75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0A9ED6C-AFF0-51A3-9E03-10F77D6CDB70}"/>
                    </a:ext>
                  </a:extLst>
                </p:cNvPr>
                <p:cNvGrpSpPr/>
                <p:nvPr/>
              </p:nvGrpSpPr>
              <p:grpSpPr>
                <a:xfrm flipV="1">
                  <a:off x="2834461" y="4177717"/>
                  <a:ext cx="94585" cy="369514"/>
                  <a:chOff x="1502992" y="5376888"/>
                  <a:chExt cx="94585" cy="369514"/>
                </a:xfrm>
              </p:grpSpPr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AE32E32B-E4D7-0384-651F-F5E88E24C4C9}"/>
                      </a:ext>
                    </a:extLst>
                  </p:cNvPr>
                  <p:cNvCxnSpPr/>
                  <p:nvPr/>
                </p:nvCxnSpPr>
                <p:spPr>
                  <a:xfrm>
                    <a:off x="1502992" y="5376888"/>
                    <a:ext cx="936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778BB3E9-7FEA-2AE6-6AA9-4E5F09AD5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757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5105D379-489B-CEF2-7EC8-59C9A2B04EA0}"/>
                    </a:ext>
                  </a:extLst>
                </p:cNvPr>
                <p:cNvGrpSpPr/>
                <p:nvPr/>
              </p:nvGrpSpPr>
              <p:grpSpPr>
                <a:xfrm>
                  <a:off x="2913922" y="4179703"/>
                  <a:ext cx="285634" cy="369332"/>
                  <a:chOff x="1380363" y="5377070"/>
                  <a:chExt cx="285634" cy="369332"/>
                </a:xfrm>
              </p:grpSpPr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0C5F448B-2449-34FC-88F8-1320AD47F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0363" y="5377070"/>
                    <a:ext cx="28563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A037AFE2-632D-6324-2462-4E373BA06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6599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455ED30-BBD3-D745-9CDA-843DD3674256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4848616" y="3012107"/>
                <a:ext cx="1782565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60D3CCB-7A5E-EC06-D927-8743756D65A9}"/>
                  </a:ext>
                </a:extLst>
              </p:cNvPr>
              <p:cNvGrpSpPr/>
              <p:nvPr/>
            </p:nvGrpSpPr>
            <p:grpSpPr>
              <a:xfrm>
                <a:off x="6631181" y="2515126"/>
                <a:ext cx="668773" cy="650869"/>
                <a:chOff x="4762626" y="4047401"/>
                <a:chExt cx="668773" cy="65086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C1D2AFAA-F81B-DF2A-24A4-267E73038259}"/>
                    </a:ext>
                  </a:extLst>
                </p:cNvPr>
                <p:cNvSpPr txBox="1"/>
                <p:nvPr/>
              </p:nvSpPr>
              <p:spPr>
                <a:xfrm>
                  <a:off x="4762626" y="4047401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4D8A64B-C877-623C-5743-FCC86F645CA8}"/>
                    </a:ext>
                  </a:extLst>
                </p:cNvPr>
                <p:cNvSpPr txBox="1"/>
                <p:nvPr/>
              </p:nvSpPr>
              <p:spPr>
                <a:xfrm>
                  <a:off x="4762626" y="4390493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308E42B-DCEF-0213-A3DB-3D610946F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200" y="3031961"/>
                <a:ext cx="513800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5D3A240-2027-4FA8-8C11-32CADD599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82" y="2664000"/>
                <a:ext cx="285634" cy="0"/>
              </a:xfrm>
              <a:prstGeom prst="line">
                <a:avLst/>
              </a:prstGeom>
              <a:ln w="28575">
                <a:solidFill>
                  <a:srgbClr val="789A4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C94E945-203C-ED68-E84E-9979EE93D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8616" y="2664000"/>
                <a:ext cx="0" cy="369332"/>
              </a:xfrm>
              <a:prstGeom prst="line">
                <a:avLst/>
              </a:prstGeom>
              <a:ln w="28575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7A2FD-D7AD-C3A0-0DA5-DA7454ADE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2982" y="2664000"/>
                <a:ext cx="0" cy="369332"/>
              </a:xfrm>
              <a:prstGeom prst="line">
                <a:avLst/>
              </a:prstGeom>
              <a:ln w="28575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157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9E5-32A4-6268-5D59-81CCAD5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entries-Linux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CAA4D-1F7B-9C1A-324B-EC086C6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D2E7-6A7D-CCFF-B088-EAA1F2B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7F6B-1AF6-BFAD-71ED-FBD02D0D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13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7B92F8-A0AD-8A8C-C402-8BBAC871FB83}"/>
              </a:ext>
            </a:extLst>
          </p:cNvPr>
          <p:cNvGrpSpPr/>
          <p:nvPr/>
        </p:nvGrpSpPr>
        <p:grpSpPr>
          <a:xfrm>
            <a:off x="1307133" y="2494800"/>
            <a:ext cx="3658216" cy="2463281"/>
            <a:chOff x="1307133" y="2494800"/>
            <a:chExt cx="3658216" cy="24632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3FBCF7-AE14-1FD5-FF46-AB02A8F6E83E}"/>
                </a:ext>
              </a:extLst>
            </p:cNvPr>
            <p:cNvGrpSpPr/>
            <p:nvPr/>
          </p:nvGrpSpPr>
          <p:grpSpPr>
            <a:xfrm>
              <a:off x="2606414" y="2494800"/>
              <a:ext cx="461665" cy="2463280"/>
              <a:chOff x="2920746" y="3782043"/>
              <a:chExt cx="461665" cy="246328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9C6685-4B9F-D047-8A9E-F370BFA77E99}"/>
                  </a:ext>
                </a:extLst>
              </p:cNvPr>
              <p:cNvSpPr/>
              <p:nvPr/>
            </p:nvSpPr>
            <p:spPr>
              <a:xfrm>
                <a:off x="2920746" y="5238661"/>
                <a:ext cx="461665" cy="1006662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Send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14420F-9D8E-FE52-3F11-660042C02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3317" y="3782043"/>
                <a:ext cx="0" cy="145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B66BA90-DB07-F54B-4BFD-A4BE578537F7}"/>
                </a:ext>
              </a:extLst>
            </p:cNvPr>
            <p:cNvGrpSpPr/>
            <p:nvPr/>
          </p:nvGrpSpPr>
          <p:grpSpPr>
            <a:xfrm>
              <a:off x="3217951" y="2494800"/>
              <a:ext cx="461665" cy="2463280"/>
              <a:chOff x="3048161" y="3782043"/>
              <a:chExt cx="461665" cy="246328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91AA22-F82D-7E45-89D7-ED05E71513AC}"/>
                  </a:ext>
                </a:extLst>
              </p:cNvPr>
              <p:cNvSpPr/>
              <p:nvPr/>
            </p:nvSpPr>
            <p:spPr>
              <a:xfrm>
                <a:off x="3048161" y="5238661"/>
                <a:ext cx="461665" cy="1006662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 (T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c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617798-29B5-1A24-7DC8-795864FC7C0C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3278994" y="3782043"/>
                <a:ext cx="0" cy="14566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DD06AC-8E06-5172-000E-3C99A32FE4BC}"/>
                </a:ext>
              </a:extLst>
            </p:cNvPr>
            <p:cNvGrpSpPr/>
            <p:nvPr/>
          </p:nvGrpSpPr>
          <p:grpSpPr>
            <a:xfrm>
              <a:off x="1958400" y="2494800"/>
              <a:ext cx="461665" cy="2463280"/>
              <a:chOff x="3048161" y="3783127"/>
              <a:chExt cx="461665" cy="246328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59A465-787F-1EA7-F995-1C18677E9AF7}"/>
                  </a:ext>
                </a:extLst>
              </p:cNvPr>
              <p:cNvSpPr/>
              <p:nvPr/>
            </p:nvSpPr>
            <p:spPr>
              <a:xfrm>
                <a:off x="3048161" y="5238661"/>
                <a:ext cx="461665" cy="1007746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latin typeface="American Typewriter" panose="02090604020004020304" pitchFamily="18" charset="77"/>
                    <a:ea typeface="Roboto" panose="02000000000000000000" pitchFamily="2" charset="0"/>
                  </a:rPr>
                  <a:t>IRQ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(R</a:t>
                </a:r>
                <a:r>
                  <a:rPr lang="en-AU" baseline="-25000" dirty="0"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62FCBE9-2E8E-39B4-CF83-7D91D20780B2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V="1">
                <a:off x="3278994" y="3783127"/>
                <a:ext cx="0" cy="14555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691A0D-C74B-352B-8D23-2EB27F2FDD67}"/>
                </a:ext>
              </a:extLst>
            </p:cNvPr>
            <p:cNvGrpSpPr/>
            <p:nvPr/>
          </p:nvGrpSpPr>
          <p:grpSpPr>
            <a:xfrm>
              <a:off x="1307932" y="3240000"/>
              <a:ext cx="3657416" cy="687278"/>
              <a:chOff x="1307932" y="3240000"/>
              <a:chExt cx="3657416" cy="68727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3EAF1-1D02-9D9D-2CF3-4400A087D558}"/>
                  </a:ext>
                </a:extLst>
              </p:cNvPr>
              <p:cNvSpPr txBox="1"/>
              <p:nvPr/>
            </p:nvSpPr>
            <p:spPr>
              <a:xfrm>
                <a:off x="1307932" y="339762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47678B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Other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E9D7E1-B5C4-5948-3EB1-4A71E6DB867C}"/>
                  </a:ext>
                </a:extLst>
              </p:cNvPr>
              <p:cNvGrpSpPr/>
              <p:nvPr/>
            </p:nvGrpSpPr>
            <p:grpSpPr>
              <a:xfrm>
                <a:off x="1680791" y="3389394"/>
                <a:ext cx="1767993" cy="369332"/>
                <a:chOff x="833282" y="5366588"/>
                <a:chExt cx="1767993" cy="36933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8E4217D-0B01-22D4-5973-CA207DFC339C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>
                  <a:off x="833282" y="5374816"/>
                  <a:ext cx="507228" cy="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8DC5881-C696-9828-E865-A67115479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201" y="5366588"/>
                  <a:ext cx="0" cy="369332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65FCA47-4A6C-CA6A-9408-A211B38193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4951" y="5366588"/>
                  <a:ext cx="406324" cy="0"/>
                </a:xfrm>
                <a:prstGeom prst="line">
                  <a:avLst/>
                </a:prstGeom>
                <a:ln w="28575">
                  <a:solidFill>
                    <a:srgbClr val="47678B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0FB7FAC9-D459-9938-DB08-D3B0BDA93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710" y="3766954"/>
                <a:ext cx="881369" cy="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03D6670-4982-0E35-D902-E70E3F615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0671" y="3404058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BF6303A-CAA8-1EC6-D561-4BB312DA17CF}"/>
                  </a:ext>
                </a:extLst>
              </p:cNvPr>
              <p:cNvCxnSpPr>
                <a:cxnSpLocks/>
                <a:endCxn id="328" idx="1"/>
              </p:cNvCxnSpPr>
              <p:nvPr/>
            </p:nvCxnSpPr>
            <p:spPr>
              <a:xfrm>
                <a:off x="4070671" y="3393889"/>
                <a:ext cx="225905" cy="0"/>
              </a:xfrm>
              <a:prstGeom prst="line">
                <a:avLst/>
              </a:prstGeom>
              <a:ln w="28575">
                <a:solidFill>
                  <a:srgbClr val="47678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B6D50460-8BEB-B4D3-16AD-679312C275E6}"/>
                  </a:ext>
                </a:extLst>
              </p:cNvPr>
              <p:cNvGrpSpPr/>
              <p:nvPr/>
            </p:nvGrpSpPr>
            <p:grpSpPr>
              <a:xfrm>
                <a:off x="4296575" y="3240000"/>
                <a:ext cx="668773" cy="687278"/>
                <a:chOff x="2421814" y="4008967"/>
                <a:chExt cx="668773" cy="687278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CDEE54F-8A6D-E0F4-28EC-D8B8DDAD42A0}"/>
                    </a:ext>
                  </a:extLst>
                </p:cNvPr>
                <p:cNvSpPr txBox="1"/>
                <p:nvPr/>
              </p:nvSpPr>
              <p:spPr>
                <a:xfrm>
                  <a:off x="2421815" y="400896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98658D-C2DA-86E1-1181-91B6FE08CA9E}"/>
                    </a:ext>
                  </a:extLst>
                </p:cNvPr>
                <p:cNvSpPr txBox="1"/>
                <p:nvPr/>
              </p:nvSpPr>
              <p:spPr>
                <a:xfrm>
                  <a:off x="2421814" y="4388468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47678B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478C2CD-254C-1149-B3D3-FA6558943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8079" y="3389394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553DBD8-70CC-C598-6C36-20FCC8231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8784" y="3397622"/>
                <a:ext cx="0" cy="369332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7608BD-443B-DC94-BF30-38633714B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784" y="3780885"/>
                <a:ext cx="621887" cy="0"/>
              </a:xfrm>
              <a:prstGeom prst="line">
                <a:avLst/>
              </a:prstGeom>
              <a:ln w="28575">
                <a:solidFill>
                  <a:srgbClr val="47678B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94D2F3-E651-A439-EB5E-8ACF0D6E8DD0}"/>
                </a:ext>
              </a:extLst>
            </p:cNvPr>
            <p:cNvGrpSpPr/>
            <p:nvPr/>
          </p:nvGrpSpPr>
          <p:grpSpPr>
            <a:xfrm>
              <a:off x="3702073" y="2497170"/>
              <a:ext cx="461665" cy="2460911"/>
              <a:chOff x="3057011" y="3775240"/>
              <a:chExt cx="461665" cy="246091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F63F8C-9081-1C92-7A60-A8687A460A3E}"/>
                  </a:ext>
                </a:extLst>
              </p:cNvPr>
              <p:cNvSpPr/>
              <p:nvPr/>
            </p:nvSpPr>
            <p:spPr>
              <a:xfrm>
                <a:off x="3057011" y="5230871"/>
                <a:ext cx="461665" cy="1005280"/>
              </a:xfrm>
              <a:prstGeom prst="rect">
                <a:avLst/>
              </a:prstGeom>
              <a:noFill/>
            </p:spPr>
            <p:txBody>
              <a:bodyPr vert="vert270" wrap="square" rtlCol="0" anchor="ctr">
                <a:spAutoFit/>
              </a:bodyPr>
              <a:lstStyle/>
              <a:p>
                <a:pPr algn="r"/>
                <a:r>
                  <a:rPr lang="en-AU" dirty="0">
                    <a:solidFill>
                      <a:srgbClr val="789A47"/>
                    </a:solidFill>
                    <a:latin typeface="American Typewriter" panose="02090604020004020304" pitchFamily="18" charset="77"/>
                    <a:ea typeface="Roboto" panose="02000000000000000000" pitchFamily="2" charset="0"/>
                  </a:rPr>
                  <a:t>Wait</a:t>
                </a:r>
                <a:endParaRPr lang="en-AU" dirty="0">
                  <a:latin typeface="American Typewriter" panose="02090604020004020304" pitchFamily="18" charset="77"/>
                  <a:ea typeface="Roboto" panose="02000000000000000000" pitchFamily="2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0C6BBF-E0F4-D7EC-C7F7-E24391B6742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3284426" y="3775240"/>
                <a:ext cx="3418" cy="14556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6B7E7A-DD83-7AD2-C707-9CAFCBBA0371}"/>
                </a:ext>
              </a:extLst>
            </p:cNvPr>
            <p:cNvGrpSpPr/>
            <p:nvPr/>
          </p:nvGrpSpPr>
          <p:grpSpPr>
            <a:xfrm>
              <a:off x="1307133" y="2510726"/>
              <a:ext cx="3658216" cy="677109"/>
              <a:chOff x="1652573" y="2510726"/>
              <a:chExt cx="3658216" cy="67710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C74D6-CAB0-ABB0-06F7-482CAE1EED67}"/>
                  </a:ext>
                </a:extLst>
              </p:cNvPr>
              <p:cNvSpPr txBox="1"/>
              <p:nvPr/>
            </p:nvSpPr>
            <p:spPr>
              <a:xfrm>
                <a:off x="1652573" y="264469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789A47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Client</a:t>
                </a: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2C7DA664-0D9B-A317-4826-EED5F1EF6BD9}"/>
                  </a:ext>
                </a:extLst>
              </p:cNvPr>
              <p:cNvGrpSpPr/>
              <p:nvPr/>
            </p:nvGrpSpPr>
            <p:grpSpPr>
              <a:xfrm>
                <a:off x="2038256" y="2664615"/>
                <a:ext cx="2227822" cy="370597"/>
                <a:chOff x="1179612" y="4179703"/>
                <a:chExt cx="2227822" cy="370597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629F9A74-D5CE-A4BC-5E5E-F0ACE8CEFC60}"/>
                    </a:ext>
                  </a:extLst>
                </p:cNvPr>
                <p:cNvGrpSpPr/>
                <p:nvPr/>
              </p:nvGrpSpPr>
              <p:grpSpPr>
                <a:xfrm flipV="1">
                  <a:off x="1179612" y="4180968"/>
                  <a:ext cx="850041" cy="369332"/>
                  <a:chOff x="483281" y="5377070"/>
                  <a:chExt cx="850041" cy="369332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96FDF7F-00F1-4DFA-97C4-92C1E14DB220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 flipV="1">
                    <a:off x="483281" y="5398260"/>
                    <a:ext cx="850041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A9340DC-E2A2-AD45-EF64-C97500DB1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33322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45A862AF-3826-50FB-75C6-1D4D0FCF76E1}"/>
                    </a:ext>
                  </a:extLst>
                </p:cNvPr>
                <p:cNvGrpSpPr/>
                <p:nvPr/>
              </p:nvGrpSpPr>
              <p:grpSpPr>
                <a:xfrm>
                  <a:off x="2029653" y="4180968"/>
                  <a:ext cx="295200" cy="369332"/>
                  <a:chOff x="1112864" y="5377070"/>
                  <a:chExt cx="295200" cy="369332"/>
                </a:xfrm>
              </p:grpSpPr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7E943AC3-12B3-4E2A-203A-39518F7AC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12864" y="5377070"/>
                    <a:ext cx="295200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BACC58C7-EA25-D6A6-FBD9-51AD99D8B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07962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EC671F6-7504-6A58-A3DE-5D83482660E6}"/>
                    </a:ext>
                  </a:extLst>
                </p:cNvPr>
                <p:cNvGrpSpPr/>
                <p:nvPr/>
              </p:nvGrpSpPr>
              <p:grpSpPr>
                <a:xfrm flipV="1">
                  <a:off x="2324751" y="4180786"/>
                  <a:ext cx="811642" cy="369332"/>
                  <a:chOff x="1307042" y="5377070"/>
                  <a:chExt cx="811642" cy="369332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ED7F9E18-E436-EE86-4F45-A812B5E4E1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7042" y="5378153"/>
                    <a:ext cx="811642" cy="1986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013DC8CC-97C5-E72E-2C25-6FD919DA7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449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2C37BC0-5C4F-2054-C411-2E50D6A1D7B3}"/>
                    </a:ext>
                  </a:extLst>
                </p:cNvPr>
                <p:cNvGrpSpPr/>
                <p:nvPr/>
              </p:nvGrpSpPr>
              <p:grpSpPr>
                <a:xfrm>
                  <a:off x="3128020" y="4179703"/>
                  <a:ext cx="279414" cy="369332"/>
                  <a:chOff x="1897283" y="5377070"/>
                  <a:chExt cx="279414" cy="369332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AEC6A621-2AD3-E33C-EF39-9718D770C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7283" y="5377070"/>
                    <a:ext cx="279414" cy="0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D44D5F62-BD57-BCDC-9497-1B8F9A129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6697" y="5377070"/>
                    <a:ext cx="0" cy="369332"/>
                  </a:xfrm>
                  <a:prstGeom prst="line">
                    <a:avLst/>
                  </a:prstGeom>
                  <a:ln w="28575">
                    <a:solidFill>
                      <a:srgbClr val="789A47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60D3CCB-7A5E-EC06-D927-8743756D65A9}"/>
                  </a:ext>
                </a:extLst>
              </p:cNvPr>
              <p:cNvGrpSpPr/>
              <p:nvPr/>
            </p:nvGrpSpPr>
            <p:grpSpPr>
              <a:xfrm>
                <a:off x="4642016" y="2510726"/>
                <a:ext cx="668773" cy="677109"/>
                <a:chOff x="2773461" y="4043001"/>
                <a:chExt cx="668773" cy="67710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C1D2AFAA-F81B-DF2A-24A4-267E73038259}"/>
                    </a:ext>
                  </a:extLst>
                </p:cNvPr>
                <p:cNvSpPr txBox="1"/>
                <p:nvPr/>
              </p:nvSpPr>
              <p:spPr>
                <a:xfrm>
                  <a:off x="2773461" y="4043001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user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4D8A64B-C877-623C-5743-FCC86F645CA8}"/>
                    </a:ext>
                  </a:extLst>
                </p:cNvPr>
                <p:cNvSpPr txBox="1"/>
                <p:nvPr/>
              </p:nvSpPr>
              <p:spPr>
                <a:xfrm>
                  <a:off x="2773461" y="4412333"/>
                  <a:ext cx="66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789A47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kernel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308E42B-DCEF-0213-A3DB-3D610946F07B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4274928" y="3033947"/>
                <a:ext cx="367088" cy="0"/>
              </a:xfrm>
              <a:prstGeom prst="line">
                <a:avLst/>
              </a:prstGeom>
              <a:ln w="28575">
                <a:solidFill>
                  <a:srgbClr val="789A47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462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metadata-storage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B2760-773E-28F5-66A9-7ED53702E245}"/>
              </a:ext>
            </a:extLst>
          </p:cNvPr>
          <p:cNvGrpSpPr/>
          <p:nvPr/>
        </p:nvGrpSpPr>
        <p:grpSpPr>
          <a:xfrm>
            <a:off x="1854200" y="2740993"/>
            <a:ext cx="5459169" cy="1670984"/>
            <a:chOff x="1854200" y="2740993"/>
            <a:chExt cx="5459169" cy="16709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1A3C2D-EEEA-1936-3695-6BBFB2569A56}"/>
                </a:ext>
              </a:extLst>
            </p:cNvPr>
            <p:cNvSpPr/>
            <p:nvPr/>
          </p:nvSpPr>
          <p:spPr>
            <a:xfrm>
              <a:off x="2940947" y="2753710"/>
              <a:ext cx="3325148" cy="1061881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Driver Metadata Region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BB742A3-4743-934E-9E6D-66066E8A3BCD}"/>
                </a:ext>
              </a:extLst>
            </p:cNvPr>
            <p:cNvGrpSpPr/>
            <p:nvPr/>
          </p:nvGrpSpPr>
          <p:grpSpPr>
            <a:xfrm>
              <a:off x="6393827" y="2740993"/>
              <a:ext cx="919542" cy="1061881"/>
              <a:chOff x="5522717" y="3241116"/>
              <a:chExt cx="919542" cy="106188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50AF0B-044F-9E41-B04D-57D819203651}"/>
                  </a:ext>
                </a:extLst>
              </p:cNvPr>
              <p:cNvSpPr/>
              <p:nvPr/>
            </p:nvSpPr>
            <p:spPr>
              <a:xfrm>
                <a:off x="5522717" y="3241116"/>
                <a:ext cx="919542" cy="1061881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Driver</a:t>
                </a:r>
              </a:p>
            </p:txBody>
          </p:sp>
          <p:sp>
            <p:nvSpPr>
              <p:cNvPr id="14" name="AutoShape 29">
                <a:extLst>
                  <a:ext uri="{FF2B5EF4-FFF2-40B4-BE49-F238E27FC236}">
                    <a16:creationId xmlns:a16="http://schemas.microsoft.com/office/drawing/2014/main" id="{CA7282C1-7447-7A49-A660-15246FA1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96" y="3776608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827B05-C6F4-1C4E-8616-83DBF7BD5CF6}"/>
                </a:ext>
              </a:extLst>
            </p:cNvPr>
            <p:cNvGrpSpPr/>
            <p:nvPr/>
          </p:nvGrpSpPr>
          <p:grpSpPr>
            <a:xfrm>
              <a:off x="1893673" y="2740993"/>
              <a:ext cx="919542" cy="1061881"/>
              <a:chOff x="5206178" y="3241117"/>
              <a:chExt cx="919542" cy="106188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801AF0-B8D7-2D4F-A51B-2BC475E2A9B7}"/>
                  </a:ext>
                </a:extLst>
              </p:cNvPr>
              <p:cNvSpPr/>
              <p:nvPr/>
            </p:nvSpPr>
            <p:spPr>
              <a:xfrm>
                <a:off x="5206178" y="3241117"/>
                <a:ext cx="919542" cy="1061881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Virt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AutoShape 29">
                <a:extLst>
                  <a:ext uri="{FF2B5EF4-FFF2-40B4-BE49-F238E27FC236}">
                    <a16:creationId xmlns:a16="http://schemas.microsoft.com/office/drawing/2014/main" id="{7A263CBD-B390-C948-A95A-43214787D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373" y="3776609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7C826-CED8-1E47-A192-FEE7D95D671F}"/>
                </a:ext>
              </a:extLst>
            </p:cNvPr>
            <p:cNvSpPr/>
            <p:nvPr/>
          </p:nvSpPr>
          <p:spPr>
            <a:xfrm>
              <a:off x="1854200" y="3984536"/>
              <a:ext cx="5459169" cy="427441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Region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510569-F599-564F-938E-02FB9B38865E}"/>
                </a:ext>
              </a:extLst>
            </p:cNvPr>
            <p:cNvGrpSpPr/>
            <p:nvPr/>
          </p:nvGrpSpPr>
          <p:grpSpPr>
            <a:xfrm>
              <a:off x="3006373" y="2891809"/>
              <a:ext cx="1711765" cy="816176"/>
              <a:chOff x="3521598" y="1090312"/>
              <a:chExt cx="1711765" cy="816176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50" idx="3"/>
                <a:endCxn id="49" idx="1"/>
              </p:cNvCxnSpPr>
              <p:nvPr/>
            </p:nvCxnSpPr>
            <p:spPr>
              <a:xfrm>
                <a:off x="3963649" y="1228812"/>
                <a:ext cx="231872" cy="109554"/>
              </a:xfrm>
              <a:prstGeom prst="straightConnector1">
                <a:avLst/>
              </a:prstGeom>
              <a:ln w="31750">
                <a:solidFill>
                  <a:srgbClr val="CBE4A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4715080" y="1552887"/>
                <a:ext cx="209346" cy="190337"/>
              </a:xfrm>
              <a:prstGeom prst="straightConnector1">
                <a:avLst/>
              </a:prstGeom>
              <a:ln w="31750">
                <a:solidFill>
                  <a:srgbClr val="FFE6B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142D40-94CA-4245-A389-17F515B016F1}"/>
                  </a:ext>
                </a:extLst>
              </p:cNvPr>
              <p:cNvGrpSpPr/>
              <p:nvPr/>
            </p:nvGrpSpPr>
            <p:grpSpPr>
              <a:xfrm>
                <a:off x="4098872" y="1247894"/>
                <a:ext cx="656203" cy="658594"/>
                <a:chOff x="1331648" y="987574"/>
                <a:chExt cx="864072" cy="86722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EDE4256-F564-CE45-915A-E9271BE83C91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AEABD1-46A1-F34B-86C4-1A3B7077D457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86AF1C2-A238-B549-A318-A9CFD0740125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961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10BD3F6-7811-1847-9130-75B21CA92363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3140BE9-3BFE-6741-A046-295D5BE57C8A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351544-6FF6-8B44-9EE2-997E6182B805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91AF410-A079-E44A-B7ED-5FF6E6C501C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47E932A-268B-5E4A-8140-F25977AB405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41846E0-C390-5247-9500-E06E0D8225B1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961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3430BD-17E1-8348-942B-675D7637D7B4}"/>
                  </a:ext>
                </a:extLst>
              </p:cNvPr>
              <p:cNvSpPr txBox="1"/>
              <p:nvPr/>
            </p:nvSpPr>
            <p:spPr>
              <a:xfrm>
                <a:off x="4158246" y="1436314"/>
                <a:ext cx="540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rgbClr val="FFE6B1"/>
                    </a:solidFill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 err="1"/>
                  <a:t>Rq</a:t>
                </a:r>
                <a:endParaRPr lang="en-AU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655EE-6654-A74C-BDBA-ADBB483A2FD6}"/>
                  </a:ext>
                </a:extLst>
              </p:cNvPr>
              <p:cNvSpPr txBox="1"/>
              <p:nvPr/>
            </p:nvSpPr>
            <p:spPr>
              <a:xfrm>
                <a:off x="3521598" y="1090312"/>
                <a:ext cx="4420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CBE4AA"/>
                    </a:solidFill>
                  </a:rPr>
                  <a:t>head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1B1050-F8BB-2342-B6F2-775E44264406}"/>
                  </a:ext>
                </a:extLst>
              </p:cNvPr>
              <p:cNvSpPr txBox="1"/>
              <p:nvPr/>
            </p:nvSpPr>
            <p:spPr>
              <a:xfrm>
                <a:off x="4924426" y="1414387"/>
                <a:ext cx="3089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FFE6B1"/>
                    </a:solidFill>
                  </a:rPr>
                  <a:t>tail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2CF1E6-FADB-8441-9E48-90258FCCC1A6}"/>
                </a:ext>
              </a:extLst>
            </p:cNvPr>
            <p:cNvGrpSpPr/>
            <p:nvPr/>
          </p:nvGrpSpPr>
          <p:grpSpPr>
            <a:xfrm>
              <a:off x="4412519" y="3075106"/>
              <a:ext cx="1782908" cy="763339"/>
              <a:chOff x="5152327" y="1341667"/>
              <a:chExt cx="1782908" cy="76333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362FFF1-48CF-FF4D-A5F7-F89DEDE42C0F}"/>
                  </a:ext>
                </a:extLst>
              </p:cNvPr>
              <p:cNvGrpSpPr/>
              <p:nvPr/>
            </p:nvGrpSpPr>
            <p:grpSpPr>
              <a:xfrm>
                <a:off x="5721237" y="1346888"/>
                <a:ext cx="656202" cy="658594"/>
                <a:chOff x="1331648" y="987574"/>
                <a:chExt cx="864072" cy="86722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7EF83EC-DB0A-B441-AFB6-83D326F2DCC3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EE1C0AC-BB06-B34A-8B7A-59D9DCDD7110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A5D1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F317CB6-E62F-3449-A346-9789ECC36EB5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70B130A-3B88-9247-9DBF-4B4C37D513B7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961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BA413D-332E-D64B-8F10-60112FE78A3D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A5D1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2D09BE4-9BE0-C44A-8E20-A7E6082A2AF7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A5D1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C93AB43-27AE-1447-8AB7-8FB69C355F5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A5D1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B9A89C7-B716-9F46-85E2-8D5841E87651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4F2358A-1899-7948-91EE-3CFF35D2F1E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noFill/>
                <a:ln w="28575">
                  <a:solidFill>
                    <a:srgbClr val="A5D1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E33E59-4104-4C42-B4F9-AB1BF7EDC1B3}"/>
                  </a:ext>
                </a:extLst>
              </p:cNvPr>
              <p:cNvSpPr txBox="1"/>
              <p:nvPr/>
            </p:nvSpPr>
            <p:spPr>
              <a:xfrm>
                <a:off x="5787840" y="1531098"/>
                <a:ext cx="526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rgbClr val="CBE4AA"/>
                    </a:solidFill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/>
                  <a:t>Rs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0220CE9-3E3E-5F42-95D3-111EA196FF36}"/>
                  </a:ext>
                </a:extLst>
              </p:cNvPr>
              <p:cNvSpPr txBox="1"/>
              <p:nvPr/>
            </p:nvSpPr>
            <p:spPr>
              <a:xfrm>
                <a:off x="6594537" y="1341667"/>
                <a:ext cx="3406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CBE4AA"/>
                    </a:solidFill>
                  </a:rPr>
                  <a:t>tail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E7AFD-6EC4-FD44-8095-7070A076637A}"/>
                  </a:ext>
                </a:extLst>
              </p:cNvPr>
              <p:cNvSpPr txBox="1"/>
              <p:nvPr/>
            </p:nvSpPr>
            <p:spPr>
              <a:xfrm>
                <a:off x="5152327" y="1828007"/>
                <a:ext cx="4404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FFE6B1"/>
                    </a:solidFill>
                  </a:rPr>
                  <a:t>head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3027BAB-C6BA-674A-81F5-438E4526F695}"/>
                  </a:ext>
                </a:extLst>
              </p:cNvPr>
              <p:cNvCxnSpPr>
                <a:cxnSpLocks/>
                <a:stCxn id="61" idx="3"/>
                <a:endCxn id="64" idx="1"/>
              </p:cNvCxnSpPr>
              <p:nvPr/>
            </p:nvCxnSpPr>
            <p:spPr>
              <a:xfrm flipV="1">
                <a:off x="5592799" y="1950803"/>
                <a:ext cx="407872" cy="15704"/>
              </a:xfrm>
              <a:prstGeom prst="straightConnector1">
                <a:avLst/>
              </a:prstGeom>
              <a:ln w="31750">
                <a:solidFill>
                  <a:srgbClr val="FFE6B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ED69C00-8EE4-5549-90A4-20AB46A956C9}"/>
                  </a:ext>
                </a:extLst>
              </p:cNvPr>
              <p:cNvCxnSpPr>
                <a:cxnSpLocks/>
                <a:stCxn id="60" idx="1"/>
                <a:endCxn id="65" idx="3"/>
              </p:cNvCxnSpPr>
              <p:nvPr/>
            </p:nvCxnSpPr>
            <p:spPr>
              <a:xfrm flipH="1">
                <a:off x="6377439" y="1480167"/>
                <a:ext cx="217098" cy="194795"/>
              </a:xfrm>
              <a:prstGeom prst="straightConnector1">
                <a:avLst/>
              </a:prstGeom>
              <a:ln w="31750">
                <a:solidFill>
                  <a:srgbClr val="CBE4A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F780964-ECE3-C745-9D98-B9814CEE515E}"/>
                </a:ext>
              </a:extLst>
            </p:cNvPr>
            <p:cNvGrpSpPr/>
            <p:nvPr/>
          </p:nvGrpSpPr>
          <p:grpSpPr>
            <a:xfrm>
              <a:off x="2332485" y="3139863"/>
              <a:ext cx="1347811" cy="1154079"/>
              <a:chOff x="2180085" y="2987463"/>
              <a:chExt cx="1347811" cy="115407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4D3916-938F-9345-97AF-20B394FC3B35}"/>
                  </a:ext>
                </a:extLst>
              </p:cNvPr>
              <p:cNvSpPr/>
              <p:nvPr/>
            </p:nvSpPr>
            <p:spPr>
              <a:xfrm>
                <a:off x="2180085" y="3899427"/>
                <a:ext cx="255464" cy="242115"/>
              </a:xfrm>
              <a:prstGeom prst="rect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20B79CD-8843-654D-A06F-ADC311F9815A}"/>
                  </a:ext>
                </a:extLst>
              </p:cNvPr>
              <p:cNvCxnSpPr>
                <a:cxnSpLocks/>
                <a:stCxn id="49" idx="1"/>
                <a:endCxn id="93" idx="0"/>
              </p:cNvCxnSpPr>
              <p:nvPr/>
            </p:nvCxnSpPr>
            <p:spPr>
              <a:xfrm flipH="1">
                <a:off x="2307817" y="2987463"/>
                <a:ext cx="1220079" cy="911964"/>
              </a:xfrm>
              <a:prstGeom prst="straightConnector1">
                <a:avLst/>
              </a:prstGeom>
              <a:ln w="190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F57FAA4-8710-6A46-A9F2-45CA065B054C}"/>
                </a:ext>
              </a:extLst>
            </p:cNvPr>
            <p:cNvGrpSpPr/>
            <p:nvPr/>
          </p:nvGrpSpPr>
          <p:grpSpPr>
            <a:xfrm>
              <a:off x="2973328" y="3377465"/>
              <a:ext cx="1195554" cy="977157"/>
              <a:chOff x="2820928" y="3225065"/>
              <a:chExt cx="1195554" cy="97715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370A54F-A40B-1E48-9DD3-404F2E748E6F}"/>
                  </a:ext>
                </a:extLst>
              </p:cNvPr>
              <p:cNvSpPr/>
              <p:nvPr/>
            </p:nvSpPr>
            <p:spPr>
              <a:xfrm>
                <a:off x="3568529" y="3960107"/>
                <a:ext cx="255464" cy="242115"/>
              </a:xfrm>
              <a:prstGeom prst="rect">
                <a:avLst/>
              </a:prstGeom>
              <a:noFill/>
              <a:ln w="28575">
                <a:solidFill>
                  <a:srgbClr val="3249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FE4E472-9D14-9344-AC2A-7A0727A8D2B5}"/>
                  </a:ext>
                </a:extLst>
              </p:cNvPr>
              <p:cNvCxnSpPr>
                <a:cxnSpLocks/>
                <a:stCxn id="48" idx="3"/>
                <a:endCxn id="100" idx="0"/>
              </p:cNvCxnSpPr>
              <p:nvPr/>
            </p:nvCxnSpPr>
            <p:spPr>
              <a:xfrm flipH="1">
                <a:off x="3696261" y="3460069"/>
                <a:ext cx="320221" cy="500038"/>
              </a:xfrm>
              <a:prstGeom prst="straightConnector1">
                <a:avLst/>
              </a:prstGeom>
              <a:ln w="19050">
                <a:solidFill>
                  <a:srgbClr val="32496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44BA2B-954E-6B57-15CA-A2327AE1E4A9}"/>
                  </a:ext>
                </a:extLst>
              </p:cNvPr>
              <p:cNvSpPr/>
              <p:nvPr/>
            </p:nvSpPr>
            <p:spPr>
              <a:xfrm>
                <a:off x="2820928" y="3947314"/>
                <a:ext cx="255464" cy="242115"/>
              </a:xfrm>
              <a:prstGeom prst="rect">
                <a:avLst/>
              </a:prstGeom>
              <a:noFill/>
              <a:ln w="28575">
                <a:solidFill>
                  <a:srgbClr val="3249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28ED0BC-99B1-99AD-6521-66DFB20D8DF2}"/>
                  </a:ext>
                </a:extLst>
              </p:cNvPr>
              <p:cNvCxnSpPr>
                <a:cxnSpLocks/>
                <a:stCxn id="42" idx="1"/>
                <a:endCxn id="27" idx="0"/>
              </p:cNvCxnSpPr>
              <p:nvPr/>
            </p:nvCxnSpPr>
            <p:spPr>
              <a:xfrm flipH="1">
                <a:off x="2948660" y="3225065"/>
                <a:ext cx="482587" cy="722249"/>
              </a:xfrm>
              <a:prstGeom prst="straightConnector1">
                <a:avLst/>
              </a:prstGeom>
              <a:ln w="19050">
                <a:solidFill>
                  <a:srgbClr val="32496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50AE94D-9901-C64B-A172-899BF8EDEE7A}"/>
                </a:ext>
              </a:extLst>
            </p:cNvPr>
            <p:cNvGrpSpPr/>
            <p:nvPr/>
          </p:nvGrpSpPr>
          <p:grpSpPr>
            <a:xfrm>
              <a:off x="3340568" y="3707985"/>
              <a:ext cx="577193" cy="567843"/>
              <a:chOff x="3035768" y="3403185"/>
              <a:chExt cx="577193" cy="56784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99749D-9DA5-854F-B6F0-C23D5505DB59}"/>
                  </a:ext>
                </a:extLst>
              </p:cNvPr>
              <p:cNvSpPr/>
              <p:nvPr/>
            </p:nvSpPr>
            <p:spPr>
              <a:xfrm>
                <a:off x="3035768" y="3728913"/>
                <a:ext cx="255464" cy="242115"/>
              </a:xfrm>
              <a:prstGeom prst="rect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FEDD998-D91B-1347-B6D2-0A7A4E7B9974}"/>
                  </a:ext>
                </a:extLst>
              </p:cNvPr>
              <p:cNvCxnSpPr>
                <a:cxnSpLocks/>
                <a:stCxn id="37" idx="2"/>
                <a:endCxn id="106" idx="0"/>
              </p:cNvCxnSpPr>
              <p:nvPr/>
            </p:nvCxnSpPr>
            <p:spPr>
              <a:xfrm flipH="1">
                <a:off x="3163500" y="3403185"/>
                <a:ext cx="449461" cy="325728"/>
              </a:xfrm>
              <a:prstGeom prst="straightConnector1">
                <a:avLst/>
              </a:prstGeom>
              <a:ln w="190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949D107-49EC-4B4B-835F-BD4F6C53999C}"/>
                </a:ext>
              </a:extLst>
            </p:cNvPr>
            <p:cNvGrpSpPr/>
            <p:nvPr/>
          </p:nvGrpSpPr>
          <p:grpSpPr>
            <a:xfrm>
              <a:off x="5195482" y="3643406"/>
              <a:ext cx="659493" cy="700461"/>
              <a:chOff x="4890682" y="3338606"/>
              <a:chExt cx="659493" cy="70046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BC23975-E8FF-FA4C-AC73-1AC85B954EDB}"/>
                  </a:ext>
                </a:extLst>
              </p:cNvPr>
              <p:cNvSpPr/>
              <p:nvPr/>
            </p:nvSpPr>
            <p:spPr>
              <a:xfrm>
                <a:off x="5294711" y="3740396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F87E9F8-736E-7E4C-9710-5C8069FDD925}"/>
                  </a:ext>
                </a:extLst>
              </p:cNvPr>
              <p:cNvCxnSpPr>
                <a:cxnSpLocks/>
                <a:stCxn id="69" idx="3"/>
                <a:endCxn id="112" idx="0"/>
              </p:cNvCxnSpPr>
              <p:nvPr/>
            </p:nvCxnSpPr>
            <p:spPr>
              <a:xfrm>
                <a:off x="5261863" y="3338606"/>
                <a:ext cx="160580" cy="401790"/>
              </a:xfrm>
              <a:prstGeom prst="straightConnector1">
                <a:avLst/>
              </a:prstGeom>
              <a:ln w="19050">
                <a:solidFill>
                  <a:srgbClr val="32496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B797D8-F75C-551D-67EA-A42FACC490BE}"/>
                  </a:ext>
                </a:extLst>
              </p:cNvPr>
              <p:cNvSpPr/>
              <p:nvPr/>
            </p:nvSpPr>
            <p:spPr>
              <a:xfrm>
                <a:off x="4890682" y="3796952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9E21D-43DF-AF99-023B-1961A38E302E}"/>
                  </a:ext>
                </a:extLst>
              </p:cNvPr>
              <p:cNvCxnSpPr>
                <a:cxnSpLocks/>
                <a:stCxn id="64" idx="2"/>
                <a:endCxn id="18" idx="0"/>
              </p:cNvCxnSpPr>
              <p:nvPr/>
            </p:nvCxnSpPr>
            <p:spPr>
              <a:xfrm>
                <a:off x="5010742" y="3434121"/>
                <a:ext cx="7672" cy="362831"/>
              </a:xfrm>
              <a:prstGeom prst="straightConnector1">
                <a:avLst/>
              </a:prstGeom>
              <a:ln w="19050">
                <a:solidFill>
                  <a:srgbClr val="32496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55842AE-88DF-C747-9F64-357D6A7F0924}"/>
                </a:ext>
              </a:extLst>
            </p:cNvPr>
            <p:cNvGrpSpPr/>
            <p:nvPr/>
          </p:nvGrpSpPr>
          <p:grpSpPr>
            <a:xfrm>
              <a:off x="5637631" y="3408401"/>
              <a:ext cx="1011026" cy="958040"/>
              <a:chOff x="5180431" y="2951201"/>
              <a:chExt cx="1011026" cy="95804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CFC29EB-D8B3-CE49-B497-BD6CEB280DBE}"/>
                  </a:ext>
                </a:extLst>
              </p:cNvPr>
              <p:cNvSpPr/>
              <p:nvPr/>
            </p:nvSpPr>
            <p:spPr>
              <a:xfrm>
                <a:off x="5935993" y="3667126"/>
                <a:ext cx="255464" cy="242115"/>
              </a:xfrm>
              <a:prstGeom prst="rect">
                <a:avLst/>
              </a:prstGeom>
              <a:noFill/>
              <a:ln w="28575">
                <a:solidFill>
                  <a:srgbClr val="961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47F19C5-21D0-ED4C-BDE0-0774965A1D3F}"/>
                  </a:ext>
                </a:extLst>
              </p:cNvPr>
              <p:cNvCxnSpPr>
                <a:cxnSpLocks/>
                <a:stCxn id="65" idx="3"/>
                <a:endCxn id="123" idx="0"/>
              </p:cNvCxnSpPr>
              <p:nvPr/>
            </p:nvCxnSpPr>
            <p:spPr>
              <a:xfrm>
                <a:off x="5180431" y="2951201"/>
                <a:ext cx="883294" cy="715925"/>
              </a:xfrm>
              <a:prstGeom prst="straightConnector1">
                <a:avLst/>
              </a:prstGeom>
              <a:ln w="190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D1DC30-A55A-BD4F-A2F5-85F8052B4FD0}"/>
                </a:ext>
              </a:extLst>
            </p:cNvPr>
            <p:cNvGrpSpPr/>
            <p:nvPr/>
          </p:nvGrpSpPr>
          <p:grpSpPr>
            <a:xfrm>
              <a:off x="1993722" y="3802874"/>
              <a:ext cx="359722" cy="508731"/>
              <a:chOff x="4785987" y="3527398"/>
              <a:chExt cx="359722" cy="50873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FAB5A2-68C8-AF49-88B7-C9FDD486CE37}"/>
                  </a:ext>
                </a:extLst>
              </p:cNvPr>
              <p:cNvSpPr/>
              <p:nvPr/>
            </p:nvSpPr>
            <p:spPr>
              <a:xfrm>
                <a:off x="4785987" y="3794014"/>
                <a:ext cx="255464" cy="242115"/>
              </a:xfrm>
              <a:prstGeom prst="rect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8977A07A-44EF-B546-9F54-1CB2F77128D5}"/>
                  </a:ext>
                </a:extLst>
              </p:cNvPr>
              <p:cNvCxnSpPr>
                <a:cxnSpLocks/>
                <a:stCxn id="40" idx="2"/>
                <a:endCxn id="136" idx="0"/>
              </p:cNvCxnSpPr>
              <p:nvPr/>
            </p:nvCxnSpPr>
            <p:spPr>
              <a:xfrm flipH="1">
                <a:off x="4913719" y="3527398"/>
                <a:ext cx="231990" cy="266616"/>
              </a:xfrm>
              <a:prstGeom prst="straightConnector1">
                <a:avLst/>
              </a:prstGeom>
              <a:ln w="190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58603EF-D062-AC4F-9362-14CD860D9A2C}"/>
                </a:ext>
              </a:extLst>
            </p:cNvPr>
            <p:cNvGrpSpPr/>
            <p:nvPr/>
          </p:nvGrpSpPr>
          <p:grpSpPr>
            <a:xfrm>
              <a:off x="2353444" y="3802874"/>
              <a:ext cx="536585" cy="582538"/>
              <a:chOff x="4806259" y="3526860"/>
              <a:chExt cx="536585" cy="582538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23077FD-1FEE-2349-AB96-4EF419948661}"/>
                  </a:ext>
                </a:extLst>
              </p:cNvPr>
              <p:cNvSpPr/>
              <p:nvPr/>
            </p:nvSpPr>
            <p:spPr>
              <a:xfrm>
                <a:off x="5087380" y="3867283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F262D63-E8E1-0742-96B1-5E0F66CCF82D}"/>
                  </a:ext>
                </a:extLst>
              </p:cNvPr>
              <p:cNvCxnSpPr>
                <a:cxnSpLocks/>
                <a:stCxn id="40" idx="2"/>
                <a:endCxn id="139" idx="0"/>
              </p:cNvCxnSpPr>
              <p:nvPr/>
            </p:nvCxnSpPr>
            <p:spPr>
              <a:xfrm>
                <a:off x="4806259" y="3526860"/>
                <a:ext cx="408853" cy="340423"/>
              </a:xfrm>
              <a:prstGeom prst="straightConnector1">
                <a:avLst/>
              </a:prstGeom>
              <a:ln w="190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3769072-B791-2C44-B7D2-650DE5C22011}"/>
                </a:ext>
              </a:extLst>
            </p:cNvPr>
            <p:cNvGrpSpPr/>
            <p:nvPr/>
          </p:nvGrpSpPr>
          <p:grpSpPr>
            <a:xfrm>
              <a:off x="5996291" y="3802874"/>
              <a:ext cx="857307" cy="549497"/>
              <a:chOff x="2961463" y="3440883"/>
              <a:chExt cx="857307" cy="5494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DC5BEA0-6482-F545-BB60-550B3E23BAEB}"/>
                  </a:ext>
                </a:extLst>
              </p:cNvPr>
              <p:cNvSpPr/>
              <p:nvPr/>
            </p:nvSpPr>
            <p:spPr>
              <a:xfrm>
                <a:off x="2961463" y="3748265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B6BF2663-3755-B34A-A148-7F78C00F88E9}"/>
                  </a:ext>
                </a:extLst>
              </p:cNvPr>
              <p:cNvCxnSpPr>
                <a:cxnSpLocks/>
                <a:stCxn id="13" idx="2"/>
                <a:endCxn id="143" idx="0"/>
              </p:cNvCxnSpPr>
              <p:nvPr/>
            </p:nvCxnSpPr>
            <p:spPr>
              <a:xfrm flipH="1">
                <a:off x="3089195" y="3440883"/>
                <a:ext cx="729575" cy="307382"/>
              </a:xfrm>
              <a:prstGeom prst="straightConnector1">
                <a:avLst/>
              </a:prstGeom>
              <a:ln w="19050">
                <a:solidFill>
                  <a:srgbClr val="32496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E86D3F3-42EA-044A-B6EB-9747076AD2ED}"/>
                </a:ext>
              </a:extLst>
            </p:cNvPr>
            <p:cNvGrpSpPr/>
            <p:nvPr/>
          </p:nvGrpSpPr>
          <p:grpSpPr>
            <a:xfrm>
              <a:off x="6853598" y="3802874"/>
              <a:ext cx="287284" cy="479991"/>
              <a:chOff x="3310677" y="3498947"/>
              <a:chExt cx="287284" cy="47999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D292-07EF-CE4A-8F48-2A85DF899878}"/>
                  </a:ext>
                </a:extLst>
              </p:cNvPr>
              <p:cNvSpPr/>
              <p:nvPr/>
            </p:nvSpPr>
            <p:spPr>
              <a:xfrm>
                <a:off x="3342497" y="3736823"/>
                <a:ext cx="255464" cy="242115"/>
              </a:xfrm>
              <a:prstGeom prst="rect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C5E881BC-660D-624F-BFDC-1C322557E512}"/>
                  </a:ext>
                </a:extLst>
              </p:cNvPr>
              <p:cNvCxnSpPr>
                <a:cxnSpLocks/>
                <a:stCxn id="13" idx="2"/>
                <a:endCxn id="147" idx="0"/>
              </p:cNvCxnSpPr>
              <p:nvPr/>
            </p:nvCxnSpPr>
            <p:spPr>
              <a:xfrm>
                <a:off x="3310677" y="3498947"/>
                <a:ext cx="159552" cy="237876"/>
              </a:xfrm>
              <a:prstGeom prst="straightConnector1">
                <a:avLst/>
              </a:prstGeom>
              <a:ln w="190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27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87C-A830-E319-1DC6-B834F29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uio</a:t>
            </a:r>
            <a:r>
              <a:rPr lang="en-AU" dirty="0"/>
              <a:t>-drivers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59F6E-8C7B-1EC2-7DBB-502BE81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5B2D-1EF7-61BC-3397-35FE2CB9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9B47-4DA5-C647-A08B-BF0477E6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15</a:t>
            </a:fld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1D3718-3EB9-B6AC-9CF7-CE3FB6E67DE1}"/>
              </a:ext>
            </a:extLst>
          </p:cNvPr>
          <p:cNvGrpSpPr/>
          <p:nvPr/>
        </p:nvGrpSpPr>
        <p:grpSpPr>
          <a:xfrm>
            <a:off x="1273381" y="1271869"/>
            <a:ext cx="6151963" cy="4122252"/>
            <a:chOff x="729842" y="927920"/>
            <a:chExt cx="6151963" cy="41222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428ADC-8928-446E-A69D-A5487469381E}"/>
                </a:ext>
              </a:extLst>
            </p:cNvPr>
            <p:cNvSpPr/>
            <p:nvPr/>
          </p:nvSpPr>
          <p:spPr>
            <a:xfrm>
              <a:off x="729842" y="1006679"/>
              <a:ext cx="2034797" cy="1862356"/>
            </a:xfrm>
            <a:prstGeom prst="rect">
              <a:avLst/>
            </a:prstGeom>
            <a:solidFill>
              <a:srgbClr val="DEE4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Driver VM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390031-005D-84D8-A7D2-B50C4623A9CA}"/>
                </a:ext>
              </a:extLst>
            </p:cNvPr>
            <p:cNvGrpSpPr/>
            <p:nvPr/>
          </p:nvGrpSpPr>
          <p:grpSpPr>
            <a:xfrm>
              <a:off x="822960" y="2290631"/>
              <a:ext cx="1854202" cy="461665"/>
              <a:chOff x="822960" y="2660138"/>
              <a:chExt cx="1854202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344FBA-0C39-A66F-7D8A-B44A781B5D3C}"/>
                  </a:ext>
                </a:extLst>
              </p:cNvPr>
              <p:cNvSpPr txBox="1"/>
              <p:nvPr/>
            </p:nvSpPr>
            <p:spPr>
              <a:xfrm>
                <a:off x="822960" y="2660138"/>
                <a:ext cx="1854202" cy="461665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AU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Linux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1EA537-F972-7F9D-978B-2729707BE466}"/>
                  </a:ext>
                </a:extLst>
              </p:cNvPr>
              <p:cNvSpPr txBox="1"/>
              <p:nvPr/>
            </p:nvSpPr>
            <p:spPr>
              <a:xfrm>
                <a:off x="882814" y="2724420"/>
                <a:ext cx="718948" cy="338554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133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600" dirty="0"/>
                  <a:t>Driver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8AEFB7-0B2F-265E-99C2-9E7081F03E02}"/>
                </a:ext>
              </a:extLst>
            </p:cNvPr>
            <p:cNvGrpSpPr/>
            <p:nvPr/>
          </p:nvGrpSpPr>
          <p:grpSpPr>
            <a:xfrm>
              <a:off x="1317911" y="1408025"/>
              <a:ext cx="1356511" cy="720566"/>
              <a:chOff x="3775046" y="1308683"/>
              <a:chExt cx="1356511" cy="72056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19D2AC-3E5A-C7E4-5084-905740934ED7}"/>
                  </a:ext>
                </a:extLst>
              </p:cNvPr>
              <p:cNvSpPr/>
              <p:nvPr/>
            </p:nvSpPr>
            <p:spPr>
              <a:xfrm>
                <a:off x="3775046" y="1308683"/>
                <a:ext cx="1356511" cy="720566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Driver helper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DCF9F1-DF45-5CF9-94C7-AC1F978C1C96}"/>
                  </a:ext>
                </a:extLst>
              </p:cNvPr>
              <p:cNvSpPr txBox="1"/>
              <p:nvPr/>
            </p:nvSpPr>
            <p:spPr>
              <a:xfrm>
                <a:off x="3834900" y="1641691"/>
                <a:ext cx="718948" cy="338554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133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600" dirty="0" err="1"/>
                  <a:t>libuio</a:t>
                </a:r>
                <a:endParaRPr lang="en-AU" sz="16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D84301-6397-124F-DE7F-E5C8877CD6D4}"/>
                </a:ext>
              </a:extLst>
            </p:cNvPr>
            <p:cNvCxnSpPr>
              <a:cxnSpLocks/>
              <a:stCxn id="21" idx="2"/>
              <a:endCxn id="14" idx="0"/>
            </p:cNvCxnSpPr>
            <p:nvPr/>
          </p:nvCxnSpPr>
          <p:spPr>
            <a:xfrm flipH="1">
              <a:off x="1242288" y="2079587"/>
              <a:ext cx="494951" cy="275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37458F-2A41-3374-2165-700391C7D17D}"/>
                </a:ext>
              </a:extLst>
            </p:cNvPr>
            <p:cNvGrpSpPr/>
            <p:nvPr/>
          </p:nvGrpSpPr>
          <p:grpSpPr>
            <a:xfrm>
              <a:off x="3536566" y="1534001"/>
              <a:ext cx="1463273" cy="752617"/>
              <a:chOff x="2940947" y="3062974"/>
              <a:chExt cx="1463273" cy="75261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8CAE1B-C083-9854-E0A6-84E52C1F680B}"/>
                  </a:ext>
                </a:extLst>
              </p:cNvPr>
              <p:cNvSpPr/>
              <p:nvPr/>
            </p:nvSpPr>
            <p:spPr>
              <a:xfrm>
                <a:off x="2940947" y="3062974"/>
                <a:ext cx="1463273" cy="752617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UIO mappings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A858D3-EE9A-62C1-61F5-16E7F4DC8096}"/>
                  </a:ext>
                </a:extLst>
              </p:cNvPr>
              <p:cNvSpPr/>
              <p:nvPr/>
            </p:nvSpPr>
            <p:spPr>
              <a:xfrm>
                <a:off x="3039511" y="3473193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CFA5A7-3E8E-DE6D-85DE-F3FFADD56C6F}"/>
                  </a:ext>
                </a:extLst>
              </p:cNvPr>
              <p:cNvSpPr/>
              <p:nvPr/>
            </p:nvSpPr>
            <p:spPr>
              <a:xfrm>
                <a:off x="3393539" y="3473193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1F5482-3A68-5B60-70AF-460B021F4C66}"/>
                  </a:ext>
                </a:extLst>
              </p:cNvPr>
              <p:cNvSpPr/>
              <p:nvPr/>
            </p:nvSpPr>
            <p:spPr>
              <a:xfrm>
                <a:off x="3747567" y="3473193"/>
                <a:ext cx="255464" cy="24211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F9F0CF-3C54-251B-CC28-4BCE70E5C051}"/>
                  </a:ext>
                </a:extLst>
              </p:cNvPr>
              <p:cNvSpPr txBox="1"/>
              <p:nvPr/>
            </p:nvSpPr>
            <p:spPr>
              <a:xfrm>
                <a:off x="4042363" y="3376754"/>
                <a:ext cx="32252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…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7FF525-8740-C5B8-3583-2F751ED8DE69}"/>
                </a:ext>
              </a:extLst>
            </p:cNvPr>
            <p:cNvSpPr/>
            <p:nvPr/>
          </p:nvSpPr>
          <p:spPr>
            <a:xfrm>
              <a:off x="729842" y="3271878"/>
              <a:ext cx="2034797" cy="1460176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VMM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B881A7-E445-5975-6C1F-535F3EEAE03D}"/>
                </a:ext>
              </a:extLst>
            </p:cNvPr>
            <p:cNvCxnSpPr>
              <a:stCxn id="24" idx="1"/>
              <a:endCxn id="21" idx="3"/>
            </p:cNvCxnSpPr>
            <p:nvPr/>
          </p:nvCxnSpPr>
          <p:spPr>
            <a:xfrm flipH="1">
              <a:off x="2096713" y="1910310"/>
              <a:ext cx="14398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A7100C-0F8C-7F8A-BB21-539D0E904442}"/>
                </a:ext>
              </a:extLst>
            </p:cNvPr>
            <p:cNvSpPr txBox="1"/>
            <p:nvPr/>
          </p:nvSpPr>
          <p:spPr>
            <a:xfrm>
              <a:off x="2764639" y="1605666"/>
              <a:ext cx="805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 err="1">
                  <a:latin typeface="American Typewriter" panose="02090604020004020304" pitchFamily="18" charset="77"/>
                </a:rPr>
                <a:t>mmap</a:t>
              </a:r>
              <a:endParaRPr lang="en-AU" sz="1600" dirty="0">
                <a:latin typeface="American Typewriter" panose="02090604020004020304" pitchFamily="18" charset="7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771830-8892-C311-2D7A-0ACA0690D2EE}"/>
                </a:ext>
              </a:extLst>
            </p:cNvPr>
            <p:cNvSpPr txBox="1"/>
            <p:nvPr/>
          </p:nvSpPr>
          <p:spPr>
            <a:xfrm>
              <a:off x="1770076" y="3373936"/>
              <a:ext cx="894839" cy="584775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133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600" dirty="0" err="1"/>
                <a:t>notific</a:t>
              </a:r>
              <a:r>
                <a:rPr lang="en-AU" sz="1600" dirty="0"/>
                <a:t>. handler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5217B9-DCCB-EDAF-A322-6C95429AC97A}"/>
                </a:ext>
              </a:extLst>
            </p:cNvPr>
            <p:cNvSpPr txBox="1"/>
            <p:nvPr/>
          </p:nvSpPr>
          <p:spPr>
            <a:xfrm>
              <a:off x="840816" y="4046772"/>
              <a:ext cx="1338656" cy="338554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133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600" dirty="0"/>
                <a:t>ACK handler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69C433C-291C-6B18-DC76-4BB003082984}"/>
                </a:ext>
              </a:extLst>
            </p:cNvPr>
            <p:cNvCxnSpPr>
              <a:cxnSpLocks/>
              <a:stCxn id="21" idx="2"/>
              <a:endCxn id="44" idx="0"/>
            </p:cNvCxnSpPr>
            <p:nvPr/>
          </p:nvCxnSpPr>
          <p:spPr>
            <a:xfrm>
              <a:off x="1737239" y="2079587"/>
              <a:ext cx="480257" cy="12943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29569A8-0EE4-3670-9797-8F159ABFC6B3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1510144" y="2079587"/>
              <a:ext cx="227095" cy="19671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A750743-295F-7697-E89D-D91B3056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179472" y="4216049"/>
              <a:ext cx="36634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333D0-A7C5-DB25-1232-BC1BC5CACB1A}"/>
                </a:ext>
              </a:extLst>
            </p:cNvPr>
            <p:cNvSpPr txBox="1"/>
            <p:nvPr/>
          </p:nvSpPr>
          <p:spPr>
            <a:xfrm>
              <a:off x="3207534" y="3877495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 err="1">
                  <a:latin typeface="Roboto" panose="02000000000000000000" pitchFamily="2" charset="0"/>
                  <a:ea typeface="Roboto" panose="02000000000000000000" pitchFamily="2" charset="0"/>
                </a:rPr>
                <a:t>Microkit</a:t>
              </a:r>
              <a:r>
                <a:rPr lang="en-AU" sz="1600" dirty="0">
                  <a:latin typeface="American Typewriter" panose="02090604020004020304" pitchFamily="18" charset="77"/>
                </a:rPr>
                <a:t> notify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2DFCBF-9388-9D6F-B7E1-C45D6D749ED0}"/>
                </a:ext>
              </a:extLst>
            </p:cNvPr>
            <p:cNvSpPr txBox="1"/>
            <p:nvPr/>
          </p:nvSpPr>
          <p:spPr>
            <a:xfrm>
              <a:off x="3174424" y="3361693"/>
              <a:ext cx="1742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 err="1">
                  <a:latin typeface="Roboto" panose="02000000000000000000" pitchFamily="2" charset="0"/>
                  <a:ea typeface="Roboto" panose="02000000000000000000" pitchFamily="2" charset="0"/>
                </a:rPr>
                <a:t>Microkit</a:t>
              </a:r>
              <a:r>
                <a:rPr lang="en-AU" sz="1600" dirty="0">
                  <a:latin typeface="American Typewriter" panose="02090604020004020304" pitchFamily="18" charset="77"/>
                </a:rPr>
                <a:t> notified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F885F62-8874-5FFA-14EC-73B929CB378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2664915" y="3666324"/>
              <a:ext cx="31780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06489D-D34D-964B-6117-EF0EF1A43A05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01" y="927920"/>
              <a:ext cx="0" cy="412225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51C425-A0A1-D8C2-6F8F-B898EDB6DC8F}"/>
                </a:ext>
              </a:extLst>
            </p:cNvPr>
            <p:cNvSpPr/>
            <p:nvPr/>
          </p:nvSpPr>
          <p:spPr>
            <a:xfrm>
              <a:off x="4663865" y="2604859"/>
              <a:ext cx="1463273" cy="62782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sDDF</a:t>
              </a: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shared regions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44BBE1-C750-CF38-6733-B40A1E94D87E}"/>
                </a:ext>
              </a:extLst>
            </p:cNvPr>
            <p:cNvSpPr txBox="1"/>
            <p:nvPr/>
          </p:nvSpPr>
          <p:spPr>
            <a:xfrm>
              <a:off x="4008695" y="4662268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Roboto" panose="02000000000000000000" pitchFamily="2" charset="0"/>
                  <a:ea typeface="Roboto" panose="02000000000000000000" pitchFamily="2" charset="0"/>
                </a:rPr>
                <a:t>Linux world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31B4C0-91B9-6FB5-35AA-05C451C2C25E}"/>
                </a:ext>
              </a:extLst>
            </p:cNvPr>
            <p:cNvSpPr txBox="1"/>
            <p:nvPr/>
          </p:nvSpPr>
          <p:spPr>
            <a:xfrm>
              <a:off x="5395501" y="465897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Roboto" panose="02000000000000000000" pitchFamily="2" charset="0"/>
                  <a:ea typeface="Roboto" panose="02000000000000000000" pitchFamily="2" charset="0"/>
                </a:rPr>
                <a:t>Native world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17977DE-2C7D-7E55-318B-C35887CF5393}"/>
                </a:ext>
              </a:extLst>
            </p:cNvPr>
            <p:cNvCxnSpPr>
              <a:cxnSpLocks/>
              <a:stCxn id="25" idx="2"/>
              <a:endCxn id="66" idx="1"/>
            </p:cNvCxnSpPr>
            <p:nvPr/>
          </p:nvCxnSpPr>
          <p:spPr>
            <a:xfrm>
              <a:off x="3762862" y="2186335"/>
              <a:ext cx="901003" cy="7324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A88FD54-442B-C031-1143-54DDD53D2077}"/>
                </a:ext>
              </a:extLst>
            </p:cNvPr>
            <p:cNvCxnSpPr>
              <a:cxnSpLocks/>
              <a:stCxn id="26" idx="2"/>
              <a:endCxn id="66" idx="1"/>
            </p:cNvCxnSpPr>
            <p:nvPr/>
          </p:nvCxnSpPr>
          <p:spPr>
            <a:xfrm>
              <a:off x="4116890" y="2186335"/>
              <a:ext cx="546975" cy="7324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D85B48-B991-1DDA-892F-92EF133124B3}"/>
                </a:ext>
              </a:extLst>
            </p:cNvPr>
            <p:cNvCxnSpPr>
              <a:cxnSpLocks/>
              <a:stCxn id="27" idx="2"/>
              <a:endCxn id="66" idx="1"/>
            </p:cNvCxnSpPr>
            <p:nvPr/>
          </p:nvCxnSpPr>
          <p:spPr>
            <a:xfrm>
              <a:off x="4470918" y="2186335"/>
              <a:ext cx="192947" cy="7324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821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Example Shapes and Arrows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1" y="3596331"/>
            <a:ext cx="999233" cy="450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1" y="4325179"/>
            <a:ext cx="999233" cy="450632"/>
          </a:xfrm>
          <a:prstGeom prst="roundRect">
            <a:avLst/>
          </a:prstGeom>
          <a:solidFill>
            <a:srgbClr val="789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1" y="2866182"/>
            <a:ext cx="999233" cy="450632"/>
          </a:xfrm>
          <a:prstGeom prst="round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8544" y="3596331"/>
            <a:ext cx="999233" cy="450632"/>
          </a:xfrm>
          <a:prstGeom prst="round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8544" y="4325179"/>
            <a:ext cx="999233" cy="450632"/>
          </a:xfrm>
          <a:prstGeom prst="roundRect">
            <a:avLst/>
          </a:prstGeom>
          <a:solidFill>
            <a:srgbClr val="C59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544" y="2866182"/>
            <a:ext cx="999233" cy="450632"/>
          </a:xfrm>
          <a:prstGeom prst="roundRect">
            <a:avLst/>
          </a:prstGeom>
          <a:solidFill>
            <a:srgbClr val="FFE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4127" y="3596331"/>
            <a:ext cx="999233" cy="450632"/>
          </a:xfrm>
          <a:prstGeom prst="round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4127" y="4325179"/>
            <a:ext cx="999233" cy="450632"/>
          </a:xfrm>
          <a:prstGeom prst="roundRect">
            <a:avLst/>
          </a:prstGeom>
          <a:solidFill>
            <a:srgbClr val="96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74127" y="2866182"/>
            <a:ext cx="999233" cy="450632"/>
          </a:xfrm>
          <a:prstGeom prst="round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99710" y="3596331"/>
            <a:ext cx="999233" cy="450632"/>
          </a:xfrm>
          <a:prstGeom prst="roundRect">
            <a:avLst/>
          </a:prstGeom>
          <a:solidFill>
            <a:srgbClr val="476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9710" y="4325179"/>
            <a:ext cx="999233" cy="450632"/>
          </a:xfrm>
          <a:prstGeom prst="roundRect">
            <a:avLst/>
          </a:prstGeom>
          <a:solidFill>
            <a:srgbClr val="32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99710" y="2866182"/>
            <a:ext cx="999233" cy="450632"/>
          </a:xfrm>
          <a:prstGeom prst="roundRect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9641" y="2142268"/>
            <a:ext cx="999233" cy="450632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125268" y="3091497"/>
            <a:ext cx="9525" cy="1458998"/>
          </a:xfrm>
          <a:prstGeom prst="bentConnector3">
            <a:avLst>
              <a:gd name="adj1" fmla="val 3389614"/>
            </a:avLst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706945" y="4001871"/>
            <a:ext cx="551609" cy="276658"/>
          </a:xfrm>
          <a:prstGeom prst="rightArrow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7080" y="3043153"/>
            <a:ext cx="0" cy="1555685"/>
          </a:xfrm>
          <a:prstGeom prst="straightConnector1">
            <a:avLst/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/>
          <p:cNvSpPr/>
          <p:nvPr/>
        </p:nvSpPr>
        <p:spPr>
          <a:xfrm rot="5400000">
            <a:off x="6750988" y="3294174"/>
            <a:ext cx="450632" cy="3884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Boxes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0190" y="2252421"/>
            <a:ext cx="2638490" cy="10562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good!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0190" y="3768754"/>
            <a:ext cx="2638490" cy="10562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bad!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C7B5252-A57B-CF44-8B4C-88F8BA78BDAB}"/>
              </a:ext>
            </a:extLst>
          </p:cNvPr>
          <p:cNvSpPr/>
          <p:nvPr/>
        </p:nvSpPr>
        <p:spPr>
          <a:xfrm flipV="1">
            <a:off x="4499992" y="2276872"/>
            <a:ext cx="1080120" cy="108012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structure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DFA20-7725-C141-FCEB-39537A5D044A}"/>
              </a:ext>
            </a:extLst>
          </p:cNvPr>
          <p:cNvGrpSpPr/>
          <p:nvPr/>
        </p:nvGrpSpPr>
        <p:grpSpPr>
          <a:xfrm>
            <a:off x="2096215" y="2098866"/>
            <a:ext cx="6481425" cy="2231573"/>
            <a:chOff x="2096215" y="2098866"/>
            <a:chExt cx="6481425" cy="22315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BB742A3-4743-934E-9E6D-66066E8A3BCD}"/>
                </a:ext>
              </a:extLst>
            </p:cNvPr>
            <p:cNvGrpSpPr/>
            <p:nvPr/>
          </p:nvGrpSpPr>
          <p:grpSpPr>
            <a:xfrm>
              <a:off x="5828094" y="2196419"/>
              <a:ext cx="1143000" cy="861283"/>
              <a:chOff x="5216117" y="3356992"/>
              <a:chExt cx="1143000" cy="86128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50AF0B-044F-9E41-B04D-57D819203651}"/>
                  </a:ext>
                </a:extLst>
              </p:cNvPr>
              <p:cNvSpPr/>
              <p:nvPr/>
            </p:nvSpPr>
            <p:spPr>
              <a:xfrm>
                <a:off x="5216117" y="3356992"/>
                <a:ext cx="1143000" cy="861283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Driver</a:t>
                </a:r>
              </a:p>
            </p:txBody>
          </p:sp>
          <p:sp>
            <p:nvSpPr>
              <p:cNvPr id="14" name="AutoShape 29">
                <a:extLst>
                  <a:ext uri="{FF2B5EF4-FFF2-40B4-BE49-F238E27FC236}">
                    <a16:creationId xmlns:a16="http://schemas.microsoft.com/office/drawing/2014/main" id="{CA7282C1-7447-7A49-A660-15246FA1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510" y="3766589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E1D890-8417-7043-A69B-4D609149A80A}"/>
                </a:ext>
              </a:extLst>
            </p:cNvPr>
            <p:cNvGrpSpPr/>
            <p:nvPr/>
          </p:nvGrpSpPr>
          <p:grpSpPr>
            <a:xfrm>
              <a:off x="5091610" y="2098866"/>
              <a:ext cx="736484" cy="338554"/>
              <a:chOff x="5091610" y="2153576"/>
              <a:chExt cx="736484" cy="338554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1610" y="2444146"/>
                <a:ext cx="736484" cy="0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BA285-2F36-6C49-84F3-926DE7025E23}"/>
                  </a:ext>
                </a:extLst>
              </p:cNvPr>
              <p:cNvSpPr txBox="1"/>
              <p:nvPr/>
            </p:nvSpPr>
            <p:spPr>
              <a:xfrm>
                <a:off x="5181849" y="2153576"/>
                <a:ext cx="6460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A855CA-819C-7A41-A062-DD809E07FE38}"/>
                </a:ext>
              </a:extLst>
            </p:cNvPr>
            <p:cNvGrpSpPr/>
            <p:nvPr/>
          </p:nvGrpSpPr>
          <p:grpSpPr>
            <a:xfrm>
              <a:off x="3225669" y="2098866"/>
              <a:ext cx="659608" cy="338554"/>
              <a:chOff x="3232962" y="2150920"/>
              <a:chExt cx="659608" cy="33855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CA3B3-6421-2946-9534-9B277C4BC971}"/>
                  </a:ext>
                </a:extLst>
              </p:cNvPr>
              <p:cNvSpPr txBox="1"/>
              <p:nvPr/>
            </p:nvSpPr>
            <p:spPr>
              <a:xfrm>
                <a:off x="3232962" y="2150920"/>
                <a:ext cx="6596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426B46-8C0F-3842-B59A-0CCAF0095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9215" y="2444146"/>
                <a:ext cx="653355" cy="0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827B05-C6F4-1C4E-8616-83DBF7BD5CF6}"/>
                </a:ext>
              </a:extLst>
            </p:cNvPr>
            <p:cNvGrpSpPr/>
            <p:nvPr/>
          </p:nvGrpSpPr>
          <p:grpSpPr>
            <a:xfrm>
              <a:off x="3885277" y="2196420"/>
              <a:ext cx="1296572" cy="861283"/>
              <a:chOff x="5139239" y="3356992"/>
              <a:chExt cx="1296572" cy="86128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801AF0-B8D7-2D4F-A51B-2BC475E2A9B7}"/>
                  </a:ext>
                </a:extLst>
              </p:cNvPr>
              <p:cNvSpPr/>
              <p:nvPr/>
            </p:nvSpPr>
            <p:spPr>
              <a:xfrm>
                <a:off x="5139239" y="3356992"/>
                <a:ext cx="1296572" cy="861283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Virtualiser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AutoShape 29">
                <a:extLst>
                  <a:ext uri="{FF2B5EF4-FFF2-40B4-BE49-F238E27FC236}">
                    <a16:creationId xmlns:a16="http://schemas.microsoft.com/office/drawing/2014/main" id="{7A263CBD-B390-C948-A95A-43214787D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510" y="3766589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4E568B7-EC14-F447-AC8C-FD11B0430117}"/>
                </a:ext>
              </a:extLst>
            </p:cNvPr>
            <p:cNvGrpSpPr/>
            <p:nvPr/>
          </p:nvGrpSpPr>
          <p:grpSpPr>
            <a:xfrm>
              <a:off x="2096216" y="2196419"/>
              <a:ext cx="1143000" cy="861283"/>
              <a:chOff x="5216117" y="3356992"/>
              <a:chExt cx="1143000" cy="861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8157166-D381-F947-B282-41FA18EFF201}"/>
                  </a:ext>
                </a:extLst>
              </p:cNvPr>
              <p:cNvSpPr/>
              <p:nvPr/>
            </p:nvSpPr>
            <p:spPr>
              <a:xfrm>
                <a:off x="5216117" y="3356992"/>
                <a:ext cx="1143000" cy="861283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</a:t>
                </a:r>
              </a:p>
            </p:txBody>
          </p:sp>
          <p:sp>
            <p:nvSpPr>
              <p:cNvPr id="45" name="AutoShape 29">
                <a:extLst>
                  <a:ext uri="{FF2B5EF4-FFF2-40B4-BE49-F238E27FC236}">
                    <a16:creationId xmlns:a16="http://schemas.microsoft.com/office/drawing/2014/main" id="{BAB01E5E-0107-F642-A24F-3FE4B4C40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510" y="3766589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C5E17F-E17B-2841-8DEA-C36511BA3D36}"/>
                </a:ext>
              </a:extLst>
            </p:cNvPr>
            <p:cNvGrpSpPr/>
            <p:nvPr/>
          </p:nvGrpSpPr>
          <p:grpSpPr>
            <a:xfrm>
              <a:off x="5145982" y="2821460"/>
              <a:ext cx="682112" cy="338554"/>
              <a:chOff x="5145982" y="2758116"/>
              <a:chExt cx="682112" cy="33855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5982" y="2812163"/>
                <a:ext cx="682112" cy="0"/>
              </a:xfrm>
              <a:prstGeom prst="straightConnector1">
                <a:avLst/>
              </a:prstGeom>
              <a:ln w="31750">
                <a:solidFill>
                  <a:srgbClr val="C59C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F210A3-4007-4A4C-B51E-16BEE1D8AED7}"/>
                  </a:ext>
                </a:extLst>
              </p:cNvPr>
              <p:cNvSpPr txBox="1"/>
              <p:nvPr/>
            </p:nvSpPr>
            <p:spPr>
              <a:xfrm>
                <a:off x="5181849" y="2758116"/>
                <a:ext cx="646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Rx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ADC90E-8C02-5042-8031-9B465E9C9BE3}"/>
                </a:ext>
              </a:extLst>
            </p:cNvPr>
            <p:cNvGrpSpPr/>
            <p:nvPr/>
          </p:nvGrpSpPr>
          <p:grpSpPr>
            <a:xfrm>
              <a:off x="3225670" y="2816465"/>
              <a:ext cx="666719" cy="338554"/>
              <a:chOff x="3225670" y="2761492"/>
              <a:chExt cx="666719" cy="33855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D3DE067-4CD5-AF44-A8BF-A598801D9B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5670" y="2815235"/>
                <a:ext cx="659607" cy="0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C1EEC2-FB7C-2043-9A60-65D076A855D9}"/>
                  </a:ext>
                </a:extLst>
              </p:cNvPr>
              <p:cNvSpPr txBox="1"/>
              <p:nvPr/>
            </p:nvSpPr>
            <p:spPr>
              <a:xfrm>
                <a:off x="3239033" y="2761492"/>
                <a:ext cx="653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Rx</a:t>
                </a: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EFCECBC-0461-3C4D-973A-695B04BB82B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6971094" y="2627061"/>
              <a:ext cx="7665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A910B4-5823-5E49-BE4B-5BA75CE66BF2}"/>
                </a:ext>
              </a:extLst>
            </p:cNvPr>
            <p:cNvSpPr txBox="1"/>
            <p:nvPr/>
          </p:nvSpPr>
          <p:spPr>
            <a:xfrm>
              <a:off x="7100131" y="2320197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IRQ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7C826-CED8-1E47-A192-FEE7D95D671F}"/>
                </a:ext>
              </a:extLst>
            </p:cNvPr>
            <p:cNvSpPr/>
            <p:nvPr/>
          </p:nvSpPr>
          <p:spPr>
            <a:xfrm>
              <a:off x="2096216" y="3290640"/>
              <a:ext cx="6481424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Transport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4F51666-E49C-E942-B9E6-59C08FDB390A}"/>
                </a:ext>
              </a:extLst>
            </p:cNvPr>
            <p:cNvGrpSpPr/>
            <p:nvPr/>
          </p:nvGrpSpPr>
          <p:grpSpPr>
            <a:xfrm>
              <a:off x="2096215" y="3731187"/>
              <a:ext cx="4874878" cy="599252"/>
              <a:chOff x="2096215" y="3731187"/>
              <a:chExt cx="4874878" cy="59925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2C6E81-3BAB-A943-9005-E8F80441BCB1}"/>
                  </a:ext>
                </a:extLst>
              </p:cNvPr>
              <p:cNvSpPr/>
              <p:nvPr/>
            </p:nvSpPr>
            <p:spPr>
              <a:xfrm>
                <a:off x="2096215" y="3836653"/>
                <a:ext cx="4874878" cy="3883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 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194A8E4-3276-4C41-A6F7-74AAB8A63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018" y="3731187"/>
                <a:ext cx="1147964" cy="599252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2132C4-8068-DCFC-B342-FE1CE6368DBC}"/>
                </a:ext>
              </a:extLst>
            </p:cNvPr>
            <p:cNvSpPr/>
            <p:nvPr/>
          </p:nvSpPr>
          <p:spPr>
            <a:xfrm>
              <a:off x="7737641" y="2196419"/>
              <a:ext cx="839999" cy="861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51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regions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D07D10-3ED7-FCF1-EEF1-57091F78A887}"/>
              </a:ext>
            </a:extLst>
          </p:cNvPr>
          <p:cNvGrpSpPr/>
          <p:nvPr/>
        </p:nvGrpSpPr>
        <p:grpSpPr>
          <a:xfrm>
            <a:off x="533276" y="1629396"/>
            <a:ext cx="8124464" cy="2424774"/>
            <a:chOff x="324557" y="1629396"/>
            <a:chExt cx="8124464" cy="242477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88808B-4A8A-1F72-894C-49968C6FEFA7}"/>
                </a:ext>
              </a:extLst>
            </p:cNvPr>
            <p:cNvCxnSpPr>
              <a:cxnSpLocks/>
              <a:stCxn id="84" idx="2"/>
              <a:endCxn id="44" idx="0"/>
            </p:cNvCxnSpPr>
            <p:nvPr/>
          </p:nvCxnSpPr>
          <p:spPr>
            <a:xfrm flipH="1">
              <a:off x="3098702" y="2017718"/>
              <a:ext cx="1288087" cy="312875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50AF0B-044F-9E41-B04D-57D819203651}"/>
                </a:ext>
              </a:extLst>
            </p:cNvPr>
            <p:cNvSpPr/>
            <p:nvPr/>
          </p:nvSpPr>
          <p:spPr>
            <a:xfrm>
              <a:off x="7587875" y="2342029"/>
              <a:ext cx="861146" cy="9588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801AF0-B8D7-2D4F-A51B-2BC475E2A9B7}"/>
                </a:ext>
              </a:extLst>
            </p:cNvPr>
            <p:cNvSpPr/>
            <p:nvPr/>
          </p:nvSpPr>
          <p:spPr>
            <a:xfrm>
              <a:off x="5166361" y="2330593"/>
              <a:ext cx="861146" cy="958870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Driver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157166-D381-F947-B282-41FA18EFF201}"/>
                </a:ext>
              </a:extLst>
            </p:cNvPr>
            <p:cNvSpPr/>
            <p:nvPr/>
          </p:nvSpPr>
          <p:spPr>
            <a:xfrm>
              <a:off x="2617105" y="2330593"/>
              <a:ext cx="963193" cy="388322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</a:t>
              </a:r>
              <a:r>
                <a:rPr lang="en-AU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Virt</a:t>
              </a:r>
              <a:endPara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7C826-CED8-1E47-A192-FEE7D95D671F}"/>
                </a:ext>
              </a:extLst>
            </p:cNvPr>
            <p:cNvSpPr/>
            <p:nvPr/>
          </p:nvSpPr>
          <p:spPr>
            <a:xfrm>
              <a:off x="324558" y="3665848"/>
              <a:ext cx="8124463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E3F4B7-B26B-74F4-081A-2115B8FB1D9D}"/>
                </a:ext>
              </a:extLst>
            </p:cNvPr>
            <p:cNvSpPr/>
            <p:nvPr/>
          </p:nvSpPr>
          <p:spPr>
            <a:xfrm>
              <a:off x="3891733" y="2386872"/>
              <a:ext cx="963193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D MD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7172FC-58B6-D804-8248-F26551149146}"/>
                </a:ext>
              </a:extLst>
            </p:cNvPr>
            <p:cNvSpPr/>
            <p:nvPr/>
          </p:nvSpPr>
          <p:spPr>
            <a:xfrm>
              <a:off x="6337855" y="2944028"/>
              <a:ext cx="939674" cy="28527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 MD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D6B675-BC28-07EB-02F6-20648ADF5173}"/>
                </a:ext>
              </a:extLst>
            </p:cNvPr>
            <p:cNvCxnSpPr>
              <a:cxnSpLocks/>
              <a:stCxn id="13" idx="1"/>
              <a:endCxn id="36" idx="3"/>
            </p:cNvCxnSpPr>
            <p:nvPr/>
          </p:nvCxnSpPr>
          <p:spPr>
            <a:xfrm flipH="1">
              <a:off x="7277529" y="2821464"/>
              <a:ext cx="310346" cy="26520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1D10CC-19D6-7AA5-0D87-49BF0932D883}"/>
                </a:ext>
              </a:extLst>
            </p:cNvPr>
            <p:cNvCxnSpPr>
              <a:cxnSpLocks/>
              <a:stCxn id="36" idx="1"/>
              <a:endCxn id="40" idx="3"/>
            </p:cNvCxnSpPr>
            <p:nvPr/>
          </p:nvCxnSpPr>
          <p:spPr>
            <a:xfrm flipH="1" flipV="1">
              <a:off x="6027507" y="2810028"/>
              <a:ext cx="310348" cy="276638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3762C-CBC7-6096-EF24-44D39B371209}"/>
                </a:ext>
              </a:extLst>
            </p:cNvPr>
            <p:cNvCxnSpPr>
              <a:cxnSpLocks/>
              <a:stCxn id="40" idx="1"/>
              <a:endCxn id="35" idx="3"/>
            </p:cNvCxnSpPr>
            <p:nvPr/>
          </p:nvCxnSpPr>
          <p:spPr>
            <a:xfrm flipH="1" flipV="1">
              <a:off x="4854926" y="2531434"/>
              <a:ext cx="311435" cy="278594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00AFC5-70C8-BB9B-7802-BAF5C2BF3212}"/>
                </a:ext>
              </a:extLst>
            </p:cNvPr>
            <p:cNvCxnSpPr>
              <a:cxnSpLocks/>
              <a:stCxn id="35" idx="1"/>
              <a:endCxn id="44" idx="3"/>
            </p:cNvCxnSpPr>
            <p:nvPr/>
          </p:nvCxnSpPr>
          <p:spPr>
            <a:xfrm flipH="1" flipV="1">
              <a:off x="3580298" y="2524754"/>
              <a:ext cx="311435" cy="6680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F1D27-E4B6-80BF-42B8-5743E9429C8F}"/>
                </a:ext>
              </a:extLst>
            </p:cNvPr>
            <p:cNvCxnSpPr>
              <a:cxnSpLocks/>
              <a:stCxn id="24" idx="0"/>
              <a:endCxn id="14" idx="2"/>
            </p:cNvCxnSpPr>
            <p:nvPr/>
          </p:nvCxnSpPr>
          <p:spPr>
            <a:xfrm flipH="1" flipV="1">
              <a:off x="3098703" y="3289462"/>
              <a:ext cx="1288087" cy="376386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C47E90E-0B21-4AD7-E57E-23D3D7816008}"/>
                </a:ext>
              </a:extLst>
            </p:cNvPr>
            <p:cNvCxnSpPr>
              <a:cxnSpLocks/>
              <a:stCxn id="24" idx="0"/>
              <a:endCxn id="13" idx="2"/>
            </p:cNvCxnSpPr>
            <p:nvPr/>
          </p:nvCxnSpPr>
          <p:spPr>
            <a:xfrm flipV="1">
              <a:off x="4386790" y="3300899"/>
              <a:ext cx="3631658" cy="364949"/>
            </a:xfrm>
            <a:prstGeom prst="straightConnector1">
              <a:avLst/>
            </a:prstGeom>
            <a:ln w="317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F7C3C6-52D6-E96B-9ED1-731082392303}"/>
                </a:ext>
              </a:extLst>
            </p:cNvPr>
            <p:cNvSpPr/>
            <p:nvPr/>
          </p:nvSpPr>
          <p:spPr>
            <a:xfrm>
              <a:off x="3891734" y="2944028"/>
              <a:ext cx="963192" cy="28527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D MD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836738D-F267-4E1F-623E-A794DC3F16F6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3580299" y="3086666"/>
              <a:ext cx="311435" cy="8635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A253D75-7F2C-2B7A-6ED2-13BE25C37A0C}"/>
                </a:ext>
              </a:extLst>
            </p:cNvPr>
            <p:cNvCxnSpPr>
              <a:cxnSpLocks/>
              <a:stCxn id="40" idx="1"/>
              <a:endCxn id="25" idx="3"/>
            </p:cNvCxnSpPr>
            <p:nvPr/>
          </p:nvCxnSpPr>
          <p:spPr>
            <a:xfrm flipH="1">
              <a:off x="4854926" y="2810028"/>
              <a:ext cx="311435" cy="276638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D73B02-1CDC-60D8-91DC-FCA09E7A6AB2}"/>
                </a:ext>
              </a:extLst>
            </p:cNvPr>
            <p:cNvSpPr/>
            <p:nvPr/>
          </p:nvSpPr>
          <p:spPr>
            <a:xfrm>
              <a:off x="2617106" y="2901140"/>
              <a:ext cx="963193" cy="388322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</a:t>
              </a:r>
              <a:r>
                <a:rPr lang="en-AU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Virt</a:t>
              </a:r>
              <a:endPara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F1282E-93E9-5212-5A60-5D0504F17938}"/>
                </a:ext>
              </a:extLst>
            </p:cNvPr>
            <p:cNvSpPr/>
            <p:nvPr/>
          </p:nvSpPr>
          <p:spPr>
            <a:xfrm>
              <a:off x="6337854" y="2342029"/>
              <a:ext cx="939674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 Ctrl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5E653C0-7C94-85C8-3089-61637D52D6B6}"/>
                </a:ext>
              </a:extLst>
            </p:cNvPr>
            <p:cNvCxnSpPr>
              <a:cxnSpLocks/>
              <a:stCxn id="19" idx="1"/>
              <a:endCxn id="40" idx="3"/>
            </p:cNvCxnSpPr>
            <p:nvPr/>
          </p:nvCxnSpPr>
          <p:spPr>
            <a:xfrm flipH="1">
              <a:off x="6027507" y="2486591"/>
              <a:ext cx="310347" cy="323437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77BCDB-A3C6-A1DF-3859-EC5A605A417B}"/>
                </a:ext>
              </a:extLst>
            </p:cNvPr>
            <p:cNvCxnSpPr>
              <a:cxnSpLocks/>
              <a:stCxn id="13" idx="1"/>
              <a:endCxn id="19" idx="3"/>
            </p:cNvCxnSpPr>
            <p:nvPr/>
          </p:nvCxnSpPr>
          <p:spPr>
            <a:xfrm flipH="1" flipV="1">
              <a:off x="7277528" y="2486591"/>
              <a:ext cx="310347" cy="3348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33E26A-9B7B-E585-17FA-F9204C0C429D}"/>
                </a:ext>
              </a:extLst>
            </p:cNvPr>
            <p:cNvSpPr/>
            <p:nvPr/>
          </p:nvSpPr>
          <p:spPr>
            <a:xfrm>
              <a:off x="1342475" y="2380192"/>
              <a:ext cx="963194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V MD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240D2F-A037-7DAE-622F-ADE2BD1C64F9}"/>
                </a:ext>
              </a:extLst>
            </p:cNvPr>
            <p:cNvCxnSpPr>
              <a:cxnSpLocks/>
              <a:stCxn id="44" idx="1"/>
              <a:endCxn id="49" idx="3"/>
            </p:cNvCxnSpPr>
            <p:nvPr/>
          </p:nvCxnSpPr>
          <p:spPr>
            <a:xfrm flipH="1">
              <a:off x="2305669" y="2524754"/>
              <a:ext cx="311436" cy="0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CE1882-6A1C-358A-4773-C4C1B9EC1D67}"/>
                </a:ext>
              </a:extLst>
            </p:cNvPr>
            <p:cNvSpPr/>
            <p:nvPr/>
          </p:nvSpPr>
          <p:spPr>
            <a:xfrm>
              <a:off x="1342476" y="2948814"/>
              <a:ext cx="963194" cy="28527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V MD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7CF6D17-2B93-6006-6589-E08E6D74CA0D}"/>
                </a:ext>
              </a:extLst>
            </p:cNvPr>
            <p:cNvCxnSpPr>
              <a:cxnSpLocks/>
              <a:stCxn id="14" idx="1"/>
              <a:endCxn id="52" idx="3"/>
            </p:cNvCxnSpPr>
            <p:nvPr/>
          </p:nvCxnSpPr>
          <p:spPr>
            <a:xfrm flipH="1" flipV="1">
              <a:off x="2305670" y="3091452"/>
              <a:ext cx="311436" cy="3849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F8C0452-7A64-841D-8EF9-2EA211355707}"/>
                </a:ext>
              </a:extLst>
            </p:cNvPr>
            <p:cNvSpPr/>
            <p:nvPr/>
          </p:nvSpPr>
          <p:spPr>
            <a:xfrm>
              <a:off x="324558" y="2342029"/>
              <a:ext cx="691529" cy="958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Client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157B729-587D-E475-0853-FE446E25CA59}"/>
                </a:ext>
              </a:extLst>
            </p:cNvPr>
            <p:cNvCxnSpPr>
              <a:cxnSpLocks/>
              <a:stCxn id="49" idx="1"/>
              <a:endCxn id="77" idx="3"/>
            </p:cNvCxnSpPr>
            <p:nvPr/>
          </p:nvCxnSpPr>
          <p:spPr>
            <a:xfrm flipH="1">
              <a:off x="1016087" y="2524754"/>
              <a:ext cx="326388" cy="296710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B41F721-8617-4026-2EC2-689A174C0456}"/>
                </a:ext>
              </a:extLst>
            </p:cNvPr>
            <p:cNvCxnSpPr>
              <a:cxnSpLocks/>
              <a:stCxn id="52" idx="1"/>
              <a:endCxn id="77" idx="3"/>
            </p:cNvCxnSpPr>
            <p:nvPr/>
          </p:nvCxnSpPr>
          <p:spPr>
            <a:xfrm flipH="1" flipV="1">
              <a:off x="1016087" y="2821464"/>
              <a:ext cx="326389" cy="269988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E39F31C-5D47-8D38-D8A9-0E9C3E3B39B6}"/>
                </a:ext>
              </a:extLst>
            </p:cNvPr>
            <p:cNvCxnSpPr>
              <a:cxnSpLocks/>
              <a:stCxn id="24" idx="0"/>
              <a:endCxn id="77" idx="2"/>
            </p:cNvCxnSpPr>
            <p:nvPr/>
          </p:nvCxnSpPr>
          <p:spPr>
            <a:xfrm flipH="1" flipV="1">
              <a:off x="670323" y="3300899"/>
              <a:ext cx="3716467" cy="364949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9D64CB9-97E9-98A6-FD8E-DF5566B8CA88}"/>
                </a:ext>
              </a:extLst>
            </p:cNvPr>
            <p:cNvSpPr/>
            <p:nvPr/>
          </p:nvSpPr>
          <p:spPr>
            <a:xfrm>
              <a:off x="324557" y="1629396"/>
              <a:ext cx="8124463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Data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8A02143-A057-DD57-06F0-4C18CA6FA5C3}"/>
                </a:ext>
              </a:extLst>
            </p:cNvPr>
            <p:cNvCxnSpPr>
              <a:cxnSpLocks/>
              <a:stCxn id="84" idx="2"/>
              <a:endCxn id="13" idx="0"/>
            </p:cNvCxnSpPr>
            <p:nvPr/>
          </p:nvCxnSpPr>
          <p:spPr>
            <a:xfrm>
              <a:off x="4386789" y="2017718"/>
              <a:ext cx="3631659" cy="324311"/>
            </a:xfrm>
            <a:prstGeom prst="straightConnector1">
              <a:avLst/>
            </a:prstGeom>
            <a:ln w="317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6D53C-56F1-537E-F5C5-2AB68A30B0E7}"/>
                </a:ext>
              </a:extLst>
            </p:cNvPr>
            <p:cNvCxnSpPr>
              <a:cxnSpLocks/>
              <a:stCxn id="84" idx="2"/>
              <a:endCxn id="77" idx="0"/>
            </p:cNvCxnSpPr>
            <p:nvPr/>
          </p:nvCxnSpPr>
          <p:spPr>
            <a:xfrm flipH="1">
              <a:off x="670323" y="2017718"/>
              <a:ext cx="3716466" cy="324311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8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7AF1-B4D4-BDB5-8898-02572EBF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2F2E8-5F24-DA46-5CBF-A7DF9FF7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22/7/2024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B392-FF80-2D9C-7CC6-A14071B0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C1135-74BC-6D4B-64DC-94EBF501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58054-5521-3698-0AF7-334969514ED7}"/>
              </a:ext>
            </a:extLst>
          </p:cNvPr>
          <p:cNvGrpSpPr/>
          <p:nvPr/>
        </p:nvGrpSpPr>
        <p:grpSpPr>
          <a:xfrm>
            <a:off x="533277" y="2330592"/>
            <a:ext cx="8124463" cy="1710477"/>
            <a:chOff x="533277" y="2330592"/>
            <a:chExt cx="8124463" cy="17104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A731E7-305B-9B77-1141-EDB05C662FB1}"/>
                </a:ext>
              </a:extLst>
            </p:cNvPr>
            <p:cNvSpPr/>
            <p:nvPr/>
          </p:nvSpPr>
          <p:spPr>
            <a:xfrm>
              <a:off x="7796594" y="2330592"/>
              <a:ext cx="861146" cy="9588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374FEF-8620-7860-195C-D0AD9EAB4904}"/>
                </a:ext>
              </a:extLst>
            </p:cNvPr>
            <p:cNvSpPr/>
            <p:nvPr/>
          </p:nvSpPr>
          <p:spPr>
            <a:xfrm>
              <a:off x="5375080" y="2330593"/>
              <a:ext cx="861146" cy="958870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Driver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889E14-28F8-C86E-FD77-06586B45FEE6}"/>
                </a:ext>
              </a:extLst>
            </p:cNvPr>
            <p:cNvSpPr/>
            <p:nvPr/>
          </p:nvSpPr>
          <p:spPr>
            <a:xfrm>
              <a:off x="2825824" y="2330592"/>
              <a:ext cx="963193" cy="95886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AU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Virt</a:t>
              </a:r>
              <a:endPara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C050BC-5869-B2ED-4FDD-B7207EDD62E6}"/>
                </a:ext>
              </a:extLst>
            </p:cNvPr>
            <p:cNvSpPr/>
            <p:nvPr/>
          </p:nvSpPr>
          <p:spPr>
            <a:xfrm>
              <a:off x="4100452" y="2386872"/>
              <a:ext cx="963193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D MD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6A6F87-450A-9068-73B8-BB5691BC75F3}"/>
                </a:ext>
              </a:extLst>
            </p:cNvPr>
            <p:cNvCxnSpPr>
              <a:cxnSpLocks/>
              <a:stCxn id="9" idx="1"/>
              <a:endCxn id="12" idx="3"/>
            </p:cNvCxnSpPr>
            <p:nvPr/>
          </p:nvCxnSpPr>
          <p:spPr>
            <a:xfrm flipH="1" flipV="1">
              <a:off x="5063645" y="2531434"/>
              <a:ext cx="311435" cy="278594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0D2113-DA37-A904-7F19-278684BFF5F6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>
              <a:off x="3789017" y="2531434"/>
              <a:ext cx="311435" cy="278593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EDF247-9167-DF75-094C-89E2E1F8B7E2}"/>
                </a:ext>
              </a:extLst>
            </p:cNvPr>
            <p:cNvSpPr/>
            <p:nvPr/>
          </p:nvSpPr>
          <p:spPr>
            <a:xfrm>
              <a:off x="4100453" y="2944028"/>
              <a:ext cx="963192" cy="28527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D MD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3E4ECE-2163-B482-7E2E-46B93E56FC2C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 flipV="1">
              <a:off x="3789017" y="2810027"/>
              <a:ext cx="311436" cy="276639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6EE370-14D8-931F-5C70-CA311BFE12E4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3645" y="2810028"/>
              <a:ext cx="311435" cy="276638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AB3D34-71AB-1D0A-F0C7-4D0311ED7B0C}"/>
                </a:ext>
              </a:extLst>
            </p:cNvPr>
            <p:cNvSpPr/>
            <p:nvPr/>
          </p:nvSpPr>
          <p:spPr>
            <a:xfrm>
              <a:off x="6546573" y="2672370"/>
              <a:ext cx="939674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 Ctrl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94E57D-321B-67DC-BB68-CD441192C855}"/>
                </a:ext>
              </a:extLst>
            </p:cNvPr>
            <p:cNvCxnSpPr>
              <a:cxnSpLocks/>
              <a:stCxn id="24" idx="1"/>
              <a:endCxn id="9" idx="3"/>
            </p:cNvCxnSpPr>
            <p:nvPr/>
          </p:nvCxnSpPr>
          <p:spPr>
            <a:xfrm flipH="1" flipV="1">
              <a:off x="6236226" y="2810028"/>
              <a:ext cx="310347" cy="6904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471FA6F-0875-B0F1-5A2F-ABB4D5467AE5}"/>
                </a:ext>
              </a:extLst>
            </p:cNvPr>
            <p:cNvCxnSpPr>
              <a:cxnSpLocks/>
              <a:stCxn id="8" idx="1"/>
              <a:endCxn id="24" idx="3"/>
            </p:cNvCxnSpPr>
            <p:nvPr/>
          </p:nvCxnSpPr>
          <p:spPr>
            <a:xfrm flipH="1">
              <a:off x="7486247" y="2810027"/>
              <a:ext cx="310347" cy="6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E7C6F2-0475-9A0B-303D-BB2A111B5C50}"/>
                </a:ext>
              </a:extLst>
            </p:cNvPr>
            <p:cNvSpPr/>
            <p:nvPr/>
          </p:nvSpPr>
          <p:spPr>
            <a:xfrm>
              <a:off x="1551194" y="2380192"/>
              <a:ext cx="963194" cy="289124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 V MD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E8ABD5-AD55-A9B9-5ECB-CA630ACFD669}"/>
                </a:ext>
              </a:extLst>
            </p:cNvPr>
            <p:cNvCxnSpPr>
              <a:cxnSpLocks/>
              <a:stCxn id="10" idx="1"/>
              <a:endCxn id="27" idx="3"/>
            </p:cNvCxnSpPr>
            <p:nvPr/>
          </p:nvCxnSpPr>
          <p:spPr>
            <a:xfrm flipH="1" flipV="1">
              <a:off x="2514388" y="2524754"/>
              <a:ext cx="311436" cy="285273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2CF9DD-520D-6D48-7E21-F0C5D70B7F63}"/>
                </a:ext>
              </a:extLst>
            </p:cNvPr>
            <p:cNvSpPr/>
            <p:nvPr/>
          </p:nvSpPr>
          <p:spPr>
            <a:xfrm>
              <a:off x="1551195" y="2948814"/>
              <a:ext cx="963194" cy="285275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 V MD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23658D-91BA-46E2-5FA0-87B94C1FAC44}"/>
                </a:ext>
              </a:extLst>
            </p:cNvPr>
            <p:cNvCxnSpPr>
              <a:cxnSpLocks/>
              <a:stCxn id="10" idx="1"/>
              <a:endCxn id="29" idx="3"/>
            </p:cNvCxnSpPr>
            <p:nvPr/>
          </p:nvCxnSpPr>
          <p:spPr>
            <a:xfrm flipH="1">
              <a:off x="2514389" y="2810027"/>
              <a:ext cx="311435" cy="281425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5BE1D5-6FFA-22A0-BC7C-7291F5195AA3}"/>
                </a:ext>
              </a:extLst>
            </p:cNvPr>
            <p:cNvSpPr/>
            <p:nvPr/>
          </p:nvSpPr>
          <p:spPr>
            <a:xfrm>
              <a:off x="533277" y="2342029"/>
              <a:ext cx="691529" cy="958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Client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DA1E0D-54F5-6B82-E62D-2A26720AC568}"/>
                </a:ext>
              </a:extLst>
            </p:cNvPr>
            <p:cNvCxnSpPr>
              <a:cxnSpLocks/>
              <a:stCxn id="27" idx="1"/>
              <a:endCxn id="31" idx="3"/>
            </p:cNvCxnSpPr>
            <p:nvPr/>
          </p:nvCxnSpPr>
          <p:spPr>
            <a:xfrm flipH="1">
              <a:off x="1224806" y="2524754"/>
              <a:ext cx="326388" cy="296710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086F9B-0FB2-7F25-ACAF-A3A67CE64F1F}"/>
                </a:ext>
              </a:extLst>
            </p:cNvPr>
            <p:cNvCxnSpPr>
              <a:cxnSpLocks/>
              <a:stCxn id="29" idx="1"/>
              <a:endCxn id="31" idx="3"/>
            </p:cNvCxnSpPr>
            <p:nvPr/>
          </p:nvCxnSpPr>
          <p:spPr>
            <a:xfrm flipH="1" flipV="1">
              <a:off x="1224806" y="2821464"/>
              <a:ext cx="326389" cy="269988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796F88-DD05-79CB-13D1-931E56B66A0D}"/>
                </a:ext>
              </a:extLst>
            </p:cNvPr>
            <p:cNvSpPr/>
            <p:nvPr/>
          </p:nvSpPr>
          <p:spPr>
            <a:xfrm>
              <a:off x="533277" y="3652747"/>
              <a:ext cx="8124463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ADB98EA-9623-81B3-3A35-8399AA409442}"/>
                </a:ext>
              </a:extLst>
            </p:cNvPr>
            <p:cNvCxnSpPr>
              <a:cxnSpLocks/>
              <a:stCxn id="9" idx="2"/>
              <a:endCxn id="35" idx="0"/>
            </p:cNvCxnSpPr>
            <p:nvPr/>
          </p:nvCxnSpPr>
          <p:spPr>
            <a:xfrm flipH="1">
              <a:off x="4595509" y="3289463"/>
              <a:ext cx="1210144" cy="363284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487B35-238D-C599-E164-9A026A6C0A94}"/>
                </a:ext>
              </a:extLst>
            </p:cNvPr>
            <p:cNvCxnSpPr>
              <a:cxnSpLocks/>
              <a:stCxn id="35" idx="0"/>
              <a:endCxn id="31" idx="2"/>
            </p:cNvCxnSpPr>
            <p:nvPr/>
          </p:nvCxnSpPr>
          <p:spPr>
            <a:xfrm flipH="1" flipV="1">
              <a:off x="879042" y="3300899"/>
              <a:ext cx="3716467" cy="351848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5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B2760-773E-28F5-66A9-7ED53702E245}"/>
              </a:ext>
            </a:extLst>
          </p:cNvPr>
          <p:cNvGrpSpPr/>
          <p:nvPr/>
        </p:nvGrpSpPr>
        <p:grpSpPr>
          <a:xfrm>
            <a:off x="1854200" y="2740993"/>
            <a:ext cx="5459169" cy="1670984"/>
            <a:chOff x="1854200" y="2740993"/>
            <a:chExt cx="5459169" cy="16709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1A3C2D-EEEA-1936-3695-6BBFB2569A56}"/>
                </a:ext>
              </a:extLst>
            </p:cNvPr>
            <p:cNvSpPr/>
            <p:nvPr/>
          </p:nvSpPr>
          <p:spPr>
            <a:xfrm>
              <a:off x="2940947" y="2753710"/>
              <a:ext cx="3325148" cy="1061881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Tx Metadata Region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BB742A3-4743-934E-9E6D-66066E8A3BCD}"/>
                </a:ext>
              </a:extLst>
            </p:cNvPr>
            <p:cNvGrpSpPr/>
            <p:nvPr/>
          </p:nvGrpSpPr>
          <p:grpSpPr>
            <a:xfrm>
              <a:off x="6393827" y="2740993"/>
              <a:ext cx="919542" cy="1061881"/>
              <a:chOff x="5522717" y="3241116"/>
              <a:chExt cx="919542" cy="106188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50AF0B-044F-9E41-B04D-57D819203651}"/>
                  </a:ext>
                </a:extLst>
              </p:cNvPr>
              <p:cNvSpPr/>
              <p:nvPr/>
            </p:nvSpPr>
            <p:spPr>
              <a:xfrm>
                <a:off x="5522717" y="3241116"/>
                <a:ext cx="919542" cy="1061881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Driver</a:t>
                </a:r>
              </a:p>
            </p:txBody>
          </p:sp>
          <p:sp>
            <p:nvSpPr>
              <p:cNvPr id="14" name="AutoShape 29">
                <a:extLst>
                  <a:ext uri="{FF2B5EF4-FFF2-40B4-BE49-F238E27FC236}">
                    <a16:creationId xmlns:a16="http://schemas.microsoft.com/office/drawing/2014/main" id="{CA7282C1-7447-7A49-A660-15246FA1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96" y="3776608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827B05-C6F4-1C4E-8616-83DBF7BD5CF6}"/>
                </a:ext>
              </a:extLst>
            </p:cNvPr>
            <p:cNvGrpSpPr/>
            <p:nvPr/>
          </p:nvGrpSpPr>
          <p:grpSpPr>
            <a:xfrm>
              <a:off x="1893673" y="2740993"/>
              <a:ext cx="919542" cy="1061881"/>
              <a:chOff x="5206178" y="3241117"/>
              <a:chExt cx="919542" cy="106188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801AF0-B8D7-2D4F-A51B-2BC475E2A9B7}"/>
                  </a:ext>
                </a:extLst>
              </p:cNvPr>
              <p:cNvSpPr/>
              <p:nvPr/>
            </p:nvSpPr>
            <p:spPr>
              <a:xfrm>
                <a:off x="5206178" y="3241117"/>
                <a:ext cx="919542" cy="1061881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Virt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AutoShape 29">
                <a:extLst>
                  <a:ext uri="{FF2B5EF4-FFF2-40B4-BE49-F238E27FC236}">
                    <a16:creationId xmlns:a16="http://schemas.microsoft.com/office/drawing/2014/main" id="{7A263CBD-B390-C948-A95A-43214787D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373" y="3776609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7C826-CED8-1E47-A192-FEE7D95D671F}"/>
                </a:ext>
              </a:extLst>
            </p:cNvPr>
            <p:cNvSpPr/>
            <p:nvPr/>
          </p:nvSpPr>
          <p:spPr>
            <a:xfrm>
              <a:off x="1854200" y="3984536"/>
              <a:ext cx="5459169" cy="427441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Tx Data Region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510569-F599-564F-938E-02FB9B38865E}"/>
                </a:ext>
              </a:extLst>
            </p:cNvPr>
            <p:cNvGrpSpPr/>
            <p:nvPr/>
          </p:nvGrpSpPr>
          <p:grpSpPr>
            <a:xfrm>
              <a:off x="2992854" y="3049391"/>
              <a:ext cx="1725284" cy="658594"/>
              <a:chOff x="3508079" y="1247894"/>
              <a:chExt cx="1725284" cy="658594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50" idx="3"/>
                <a:endCxn id="47" idx="2"/>
              </p:cNvCxnSpPr>
              <p:nvPr/>
            </p:nvCxnSpPr>
            <p:spPr>
              <a:xfrm>
                <a:off x="3950130" y="1743398"/>
                <a:ext cx="241811" cy="67030"/>
              </a:xfrm>
              <a:prstGeom prst="straightConnector1">
                <a:avLst/>
              </a:prstGeom>
              <a:ln w="31750">
                <a:solidFill>
                  <a:srgbClr val="CBE4A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4715080" y="1552887"/>
                <a:ext cx="209346" cy="190337"/>
              </a:xfrm>
              <a:prstGeom prst="straightConnector1">
                <a:avLst/>
              </a:prstGeom>
              <a:ln w="31750">
                <a:solidFill>
                  <a:srgbClr val="FFE6B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142D40-94CA-4245-A389-17F515B016F1}"/>
                  </a:ext>
                </a:extLst>
              </p:cNvPr>
              <p:cNvGrpSpPr/>
              <p:nvPr/>
            </p:nvGrpSpPr>
            <p:grpSpPr>
              <a:xfrm>
                <a:off x="4098872" y="1247894"/>
                <a:ext cx="656203" cy="658594"/>
                <a:chOff x="1331648" y="987574"/>
                <a:chExt cx="864072" cy="86722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EDE4256-F564-CE45-915A-E9271BE83C91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AEABD1-46A1-F34B-86C4-1A3B7077D457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86AF1C2-A238-B549-A318-A9CFD0740125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10BD3F6-7811-1847-9130-75B21CA92363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3140BE9-3BFE-6741-A046-295D5BE57C8A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351544-6FF6-8B44-9EE2-997E6182B805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91AF410-A079-E44A-B7ED-5FF6E6C501C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47E932A-268B-5E4A-8140-F25977AB405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41846E0-C390-5247-9500-E06E0D8225B1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3430BD-17E1-8348-942B-675D7637D7B4}"/>
                  </a:ext>
                </a:extLst>
              </p:cNvPr>
              <p:cNvSpPr txBox="1"/>
              <p:nvPr/>
            </p:nvSpPr>
            <p:spPr>
              <a:xfrm>
                <a:off x="4158246" y="1436314"/>
                <a:ext cx="540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rgbClr val="FFE6B1"/>
                    </a:solidFill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 err="1"/>
                  <a:t>TxA</a:t>
                </a:r>
                <a:endParaRPr lang="en-AU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655EE-6654-A74C-BDBA-ADBB483A2FD6}"/>
                  </a:ext>
                </a:extLst>
              </p:cNvPr>
              <p:cNvSpPr txBox="1"/>
              <p:nvPr/>
            </p:nvSpPr>
            <p:spPr>
              <a:xfrm>
                <a:off x="3508079" y="1604898"/>
                <a:ext cx="4420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CBE4AA"/>
                    </a:solidFill>
                  </a:rPr>
                  <a:t>head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1B1050-F8BB-2342-B6F2-775E44264406}"/>
                  </a:ext>
                </a:extLst>
              </p:cNvPr>
              <p:cNvSpPr txBox="1"/>
              <p:nvPr/>
            </p:nvSpPr>
            <p:spPr>
              <a:xfrm>
                <a:off x="4924426" y="1414387"/>
                <a:ext cx="3089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FFE6B1"/>
                    </a:solidFill>
                  </a:rPr>
                  <a:t>tail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2CF1E6-FADB-8441-9E48-90258FCCC1A6}"/>
                </a:ext>
              </a:extLst>
            </p:cNvPr>
            <p:cNvGrpSpPr/>
            <p:nvPr/>
          </p:nvGrpSpPr>
          <p:grpSpPr>
            <a:xfrm>
              <a:off x="4412519" y="3080327"/>
              <a:ext cx="1771324" cy="758118"/>
              <a:chOff x="5152327" y="1346888"/>
              <a:chExt cx="1771324" cy="75811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362FFF1-48CF-FF4D-A5F7-F89DEDE42C0F}"/>
                  </a:ext>
                </a:extLst>
              </p:cNvPr>
              <p:cNvGrpSpPr/>
              <p:nvPr/>
            </p:nvGrpSpPr>
            <p:grpSpPr>
              <a:xfrm>
                <a:off x="5721237" y="1346888"/>
                <a:ext cx="656202" cy="658594"/>
                <a:chOff x="1331648" y="987574"/>
                <a:chExt cx="864072" cy="86722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7EF83EC-DB0A-B441-AFB6-83D326F2DCC3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EE1C0AC-BB06-B34A-8B7A-59D9DCDD7110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F317CB6-E62F-3449-A346-9789ECC36EB5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70B130A-3B88-9247-9DBF-4B4C37D513B7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BA413D-332E-D64B-8F10-60112FE78A3D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2D09BE4-9BE0-C44A-8E20-A7E6082A2AF7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C93AB43-27AE-1447-8AB7-8FB69C355F5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B9A89C7-B716-9F46-85E2-8D5841E87651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4F2358A-1899-7948-91EE-3CFF35D2F1E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E33E59-4104-4C42-B4F9-AB1BF7EDC1B3}"/>
                  </a:ext>
                </a:extLst>
              </p:cNvPr>
              <p:cNvSpPr txBox="1"/>
              <p:nvPr/>
            </p:nvSpPr>
            <p:spPr>
              <a:xfrm>
                <a:off x="5787840" y="1531098"/>
                <a:ext cx="526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rgbClr val="CBE4AA"/>
                    </a:solidFill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 err="1"/>
                  <a:t>TxF</a:t>
                </a:r>
                <a:endParaRPr lang="en-AU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0220CE9-3E3E-5F42-95D3-111EA196FF36}"/>
                  </a:ext>
                </a:extLst>
              </p:cNvPr>
              <p:cNvSpPr txBox="1"/>
              <p:nvPr/>
            </p:nvSpPr>
            <p:spPr>
              <a:xfrm>
                <a:off x="6582953" y="1675895"/>
                <a:ext cx="3406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CBE4AA"/>
                    </a:solidFill>
                  </a:rPr>
                  <a:t>tail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1E7AFD-6EC4-FD44-8095-7070A076637A}"/>
                  </a:ext>
                </a:extLst>
              </p:cNvPr>
              <p:cNvSpPr txBox="1"/>
              <p:nvPr/>
            </p:nvSpPr>
            <p:spPr>
              <a:xfrm>
                <a:off x="5152327" y="1828007"/>
                <a:ext cx="4404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American Typewriter Condensed" panose="02090606020004020304" pitchFamily="18" charset="77"/>
                    <a:ea typeface="Roboto" panose="02000000000000000000" pitchFamily="2" charset="0"/>
                  </a:defRPr>
                </a:lvl1pPr>
              </a:lstStyle>
              <a:p>
                <a:r>
                  <a:rPr lang="en-AU" dirty="0">
                    <a:solidFill>
                      <a:srgbClr val="FFE6B1"/>
                    </a:solidFill>
                  </a:rPr>
                  <a:t>head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3027BAB-C6BA-674A-81F5-438E4526F695}"/>
                  </a:ext>
                </a:extLst>
              </p:cNvPr>
              <p:cNvCxnSpPr>
                <a:cxnSpLocks/>
                <a:stCxn id="61" idx="3"/>
                <a:endCxn id="64" idx="1"/>
              </p:cNvCxnSpPr>
              <p:nvPr/>
            </p:nvCxnSpPr>
            <p:spPr>
              <a:xfrm flipV="1">
                <a:off x="5592799" y="1950803"/>
                <a:ext cx="407872" cy="15704"/>
              </a:xfrm>
              <a:prstGeom prst="straightConnector1">
                <a:avLst/>
              </a:prstGeom>
              <a:ln w="31750">
                <a:solidFill>
                  <a:srgbClr val="FFE6B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ED69C00-8EE4-5549-90A4-20AB46A956C9}"/>
                  </a:ext>
                </a:extLst>
              </p:cNvPr>
              <p:cNvCxnSpPr>
                <a:cxnSpLocks/>
                <a:stCxn id="60" idx="1"/>
                <a:endCxn id="69" idx="3"/>
              </p:cNvCxnSpPr>
              <p:nvPr/>
            </p:nvCxnSpPr>
            <p:spPr>
              <a:xfrm flipH="1">
                <a:off x="6306471" y="1814395"/>
                <a:ext cx="276482" cy="95572"/>
              </a:xfrm>
              <a:prstGeom prst="straightConnector1">
                <a:avLst/>
              </a:prstGeom>
              <a:ln w="31750">
                <a:solidFill>
                  <a:srgbClr val="CBE4A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F780964-ECE3-C745-9D98-B9814CEE515E}"/>
                </a:ext>
              </a:extLst>
            </p:cNvPr>
            <p:cNvGrpSpPr/>
            <p:nvPr/>
          </p:nvGrpSpPr>
          <p:grpSpPr>
            <a:xfrm>
              <a:off x="2332485" y="3707985"/>
              <a:ext cx="1585276" cy="585957"/>
              <a:chOff x="2180085" y="3555585"/>
              <a:chExt cx="1585276" cy="58595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94D3916-938F-9345-97AF-20B394FC3B35}"/>
                  </a:ext>
                </a:extLst>
              </p:cNvPr>
              <p:cNvSpPr/>
              <p:nvPr/>
            </p:nvSpPr>
            <p:spPr>
              <a:xfrm>
                <a:off x="2180085" y="3899427"/>
                <a:ext cx="255464" cy="242115"/>
              </a:xfrm>
              <a:prstGeom prst="rect">
                <a:avLst/>
              </a:prstGeom>
              <a:solidFill>
                <a:srgbClr val="FFE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20B79CD-8843-654D-A06F-ADC311F9815A}"/>
                  </a:ext>
                </a:extLst>
              </p:cNvPr>
              <p:cNvCxnSpPr>
                <a:cxnSpLocks/>
                <a:stCxn id="37" idx="2"/>
                <a:endCxn id="93" idx="0"/>
              </p:cNvCxnSpPr>
              <p:nvPr/>
            </p:nvCxnSpPr>
            <p:spPr>
              <a:xfrm flipH="1">
                <a:off x="2307817" y="3555585"/>
                <a:ext cx="1457544" cy="343842"/>
              </a:xfrm>
              <a:prstGeom prst="straightConnector1">
                <a:avLst/>
              </a:prstGeom>
              <a:ln w="19050">
                <a:solidFill>
                  <a:srgbClr val="FFD3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F57FAA4-8710-6A46-A9F2-45CA065B054C}"/>
                </a:ext>
              </a:extLst>
            </p:cNvPr>
            <p:cNvGrpSpPr/>
            <p:nvPr/>
          </p:nvGrpSpPr>
          <p:grpSpPr>
            <a:xfrm>
              <a:off x="3481089" y="3612469"/>
              <a:ext cx="687793" cy="742153"/>
              <a:chOff x="3328689" y="3460069"/>
              <a:chExt cx="687793" cy="742153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370A54F-A40B-1E48-9DD3-404F2E748E6F}"/>
                  </a:ext>
                </a:extLst>
              </p:cNvPr>
              <p:cNvSpPr/>
              <p:nvPr/>
            </p:nvSpPr>
            <p:spPr>
              <a:xfrm>
                <a:off x="3328689" y="3960107"/>
                <a:ext cx="255464" cy="242115"/>
              </a:xfrm>
              <a:prstGeom prst="rect">
                <a:avLst/>
              </a:prstGeom>
              <a:solidFill>
                <a:srgbClr val="FFE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FE4E472-9D14-9344-AC2A-7A0727A8D2B5}"/>
                  </a:ext>
                </a:extLst>
              </p:cNvPr>
              <p:cNvCxnSpPr>
                <a:cxnSpLocks/>
                <a:stCxn id="48" idx="3"/>
                <a:endCxn id="100" idx="0"/>
              </p:cNvCxnSpPr>
              <p:nvPr/>
            </p:nvCxnSpPr>
            <p:spPr>
              <a:xfrm flipH="1">
                <a:off x="3456421" y="3460069"/>
                <a:ext cx="560061" cy="500038"/>
              </a:xfrm>
              <a:prstGeom prst="straightConnector1">
                <a:avLst/>
              </a:prstGeom>
              <a:ln w="19050">
                <a:solidFill>
                  <a:srgbClr val="FFD3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50AE94D-9901-C64B-A172-899BF8EDEE7A}"/>
                </a:ext>
              </a:extLst>
            </p:cNvPr>
            <p:cNvGrpSpPr/>
            <p:nvPr/>
          </p:nvGrpSpPr>
          <p:grpSpPr>
            <a:xfrm>
              <a:off x="3100728" y="3611925"/>
              <a:ext cx="575988" cy="663903"/>
              <a:chOff x="2795928" y="3307125"/>
              <a:chExt cx="575988" cy="66390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99749D-9DA5-854F-B6F0-C23D5505DB59}"/>
                  </a:ext>
                </a:extLst>
              </p:cNvPr>
              <p:cNvSpPr/>
              <p:nvPr/>
            </p:nvSpPr>
            <p:spPr>
              <a:xfrm>
                <a:off x="2795928" y="3728913"/>
                <a:ext cx="255464" cy="242115"/>
              </a:xfrm>
              <a:prstGeom prst="rect">
                <a:avLst/>
              </a:prstGeom>
              <a:solidFill>
                <a:srgbClr val="FFE6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FEDD998-D91B-1347-B6D2-0A7A4E7B9974}"/>
                  </a:ext>
                </a:extLst>
              </p:cNvPr>
              <p:cNvCxnSpPr>
                <a:cxnSpLocks/>
                <a:stCxn id="47" idx="2"/>
                <a:endCxn id="106" idx="0"/>
              </p:cNvCxnSpPr>
              <p:nvPr/>
            </p:nvCxnSpPr>
            <p:spPr>
              <a:xfrm flipH="1">
                <a:off x="2923660" y="3307125"/>
                <a:ext cx="448256" cy="421788"/>
              </a:xfrm>
              <a:prstGeom prst="straightConnector1">
                <a:avLst/>
              </a:prstGeom>
              <a:ln w="19050">
                <a:solidFill>
                  <a:srgbClr val="FFD3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949D107-49EC-4B4B-835F-BD4F6C53999C}"/>
                </a:ext>
              </a:extLst>
            </p:cNvPr>
            <p:cNvGrpSpPr/>
            <p:nvPr/>
          </p:nvGrpSpPr>
          <p:grpSpPr>
            <a:xfrm>
              <a:off x="5315542" y="3738921"/>
              <a:ext cx="352058" cy="548390"/>
              <a:chOff x="5010742" y="3434121"/>
              <a:chExt cx="352058" cy="54839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BC23975-E8FF-FA4C-AC73-1AC85B954EDB}"/>
                  </a:ext>
                </a:extLst>
              </p:cNvPr>
              <p:cNvSpPr/>
              <p:nvPr/>
            </p:nvSpPr>
            <p:spPr>
              <a:xfrm>
                <a:off x="5107336" y="3740396"/>
                <a:ext cx="255464" cy="242115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F87E9F8-736E-7E4C-9710-5C8069FDD925}"/>
                  </a:ext>
                </a:extLst>
              </p:cNvPr>
              <p:cNvCxnSpPr>
                <a:cxnSpLocks/>
                <a:stCxn id="64" idx="2"/>
                <a:endCxn id="112" idx="0"/>
              </p:cNvCxnSpPr>
              <p:nvPr/>
            </p:nvCxnSpPr>
            <p:spPr>
              <a:xfrm>
                <a:off x="5010742" y="3434121"/>
                <a:ext cx="224326" cy="306275"/>
              </a:xfrm>
              <a:prstGeom prst="straightConnector1">
                <a:avLst/>
              </a:prstGeom>
              <a:ln w="19050">
                <a:solidFill>
                  <a:srgbClr val="A5D16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55842AE-88DF-C747-9F64-357D6A7F0924}"/>
                </a:ext>
              </a:extLst>
            </p:cNvPr>
            <p:cNvGrpSpPr/>
            <p:nvPr/>
          </p:nvGrpSpPr>
          <p:grpSpPr>
            <a:xfrm>
              <a:off x="5566663" y="3643406"/>
              <a:ext cx="827164" cy="723035"/>
              <a:chOff x="5109463" y="3186206"/>
              <a:chExt cx="827164" cy="72303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CFC29EB-D8B3-CE49-B497-BD6CEB280DBE}"/>
                  </a:ext>
                </a:extLst>
              </p:cNvPr>
              <p:cNvSpPr/>
              <p:nvPr/>
            </p:nvSpPr>
            <p:spPr>
              <a:xfrm>
                <a:off x="5681163" y="3667126"/>
                <a:ext cx="255464" cy="242115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4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47F19C5-21D0-ED4C-BDE0-0774965A1D3F}"/>
                  </a:ext>
                </a:extLst>
              </p:cNvPr>
              <p:cNvCxnSpPr>
                <a:cxnSpLocks/>
                <a:stCxn id="69" idx="3"/>
                <a:endCxn id="123" idx="0"/>
              </p:cNvCxnSpPr>
              <p:nvPr/>
            </p:nvCxnSpPr>
            <p:spPr>
              <a:xfrm>
                <a:off x="5109463" y="3186206"/>
                <a:ext cx="699432" cy="480920"/>
              </a:xfrm>
              <a:prstGeom prst="straightConnector1">
                <a:avLst/>
              </a:prstGeom>
              <a:ln w="19050">
                <a:solidFill>
                  <a:srgbClr val="A5D16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D1DC30-A55A-BD4F-A2F5-85F8052B4FD0}"/>
                </a:ext>
              </a:extLst>
            </p:cNvPr>
            <p:cNvGrpSpPr/>
            <p:nvPr/>
          </p:nvGrpSpPr>
          <p:grpSpPr>
            <a:xfrm>
              <a:off x="1993722" y="3802874"/>
              <a:ext cx="359722" cy="508731"/>
              <a:chOff x="4785987" y="3527398"/>
              <a:chExt cx="359722" cy="50873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FAB5A2-68C8-AF49-88B7-C9FDD486CE37}"/>
                  </a:ext>
                </a:extLst>
              </p:cNvPr>
              <p:cNvSpPr/>
              <p:nvPr/>
            </p:nvSpPr>
            <p:spPr>
              <a:xfrm>
                <a:off x="4785987" y="3794014"/>
                <a:ext cx="255464" cy="242115"/>
              </a:xfrm>
              <a:prstGeom prst="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8977A07A-44EF-B546-9F54-1CB2F77128D5}"/>
                  </a:ext>
                </a:extLst>
              </p:cNvPr>
              <p:cNvCxnSpPr>
                <a:cxnSpLocks/>
                <a:stCxn id="40" idx="2"/>
                <a:endCxn id="136" idx="0"/>
              </p:cNvCxnSpPr>
              <p:nvPr/>
            </p:nvCxnSpPr>
            <p:spPr>
              <a:xfrm flipH="1">
                <a:off x="4913719" y="3527398"/>
                <a:ext cx="231990" cy="266616"/>
              </a:xfrm>
              <a:prstGeom prst="straightConnector1">
                <a:avLst/>
              </a:prstGeom>
              <a:ln w="190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58603EF-D062-AC4F-9362-14CD860D9A2C}"/>
                </a:ext>
              </a:extLst>
            </p:cNvPr>
            <p:cNvGrpSpPr/>
            <p:nvPr/>
          </p:nvGrpSpPr>
          <p:grpSpPr>
            <a:xfrm>
              <a:off x="2353444" y="3802874"/>
              <a:ext cx="536585" cy="582538"/>
              <a:chOff x="4806259" y="3526860"/>
              <a:chExt cx="536585" cy="582538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23077FD-1FEE-2349-AB96-4EF419948661}"/>
                  </a:ext>
                </a:extLst>
              </p:cNvPr>
              <p:cNvSpPr/>
              <p:nvPr/>
            </p:nvSpPr>
            <p:spPr>
              <a:xfrm>
                <a:off x="5087380" y="3867283"/>
                <a:ext cx="255464" cy="242115"/>
              </a:xfrm>
              <a:prstGeom prst="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F262D63-E8E1-0742-96B1-5E0F66CCF82D}"/>
                  </a:ext>
                </a:extLst>
              </p:cNvPr>
              <p:cNvCxnSpPr>
                <a:cxnSpLocks/>
                <a:stCxn id="40" idx="2"/>
                <a:endCxn id="139" idx="0"/>
              </p:cNvCxnSpPr>
              <p:nvPr/>
            </p:nvCxnSpPr>
            <p:spPr>
              <a:xfrm>
                <a:off x="4806259" y="3526860"/>
                <a:ext cx="408853" cy="340423"/>
              </a:xfrm>
              <a:prstGeom prst="straightConnector1">
                <a:avLst/>
              </a:prstGeom>
              <a:ln w="190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3769072-B791-2C44-B7D2-650DE5C22011}"/>
                </a:ext>
              </a:extLst>
            </p:cNvPr>
            <p:cNvGrpSpPr/>
            <p:nvPr/>
          </p:nvGrpSpPr>
          <p:grpSpPr>
            <a:xfrm>
              <a:off x="5808916" y="3802874"/>
              <a:ext cx="1044682" cy="549497"/>
              <a:chOff x="2774088" y="3440883"/>
              <a:chExt cx="1044682" cy="5494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DC5BEA0-6482-F545-BB60-550B3E23BAEB}"/>
                  </a:ext>
                </a:extLst>
              </p:cNvPr>
              <p:cNvSpPr/>
              <p:nvPr/>
            </p:nvSpPr>
            <p:spPr>
              <a:xfrm>
                <a:off x="2774088" y="3748265"/>
                <a:ext cx="255464" cy="2421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B6BF2663-3755-B34A-A148-7F78C00F88E9}"/>
                  </a:ext>
                </a:extLst>
              </p:cNvPr>
              <p:cNvCxnSpPr>
                <a:cxnSpLocks/>
                <a:stCxn id="13" idx="2"/>
                <a:endCxn id="143" idx="0"/>
              </p:cNvCxnSpPr>
              <p:nvPr/>
            </p:nvCxnSpPr>
            <p:spPr>
              <a:xfrm flipH="1">
                <a:off x="2901820" y="3440883"/>
                <a:ext cx="916950" cy="307382"/>
              </a:xfrm>
              <a:prstGeom prst="straightConnector1">
                <a:avLst/>
              </a:prstGeom>
              <a:ln w="19050">
                <a:solidFill>
                  <a:srgbClr val="C59C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E86D3F3-42EA-044A-B6EB-9747076AD2ED}"/>
                </a:ext>
              </a:extLst>
            </p:cNvPr>
            <p:cNvGrpSpPr/>
            <p:nvPr/>
          </p:nvGrpSpPr>
          <p:grpSpPr>
            <a:xfrm>
              <a:off x="6853598" y="3802874"/>
              <a:ext cx="287284" cy="479991"/>
              <a:chOff x="3310677" y="3498947"/>
              <a:chExt cx="287284" cy="47999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D292-07EF-CE4A-8F48-2A85DF899878}"/>
                  </a:ext>
                </a:extLst>
              </p:cNvPr>
              <p:cNvSpPr/>
              <p:nvPr/>
            </p:nvSpPr>
            <p:spPr>
              <a:xfrm>
                <a:off x="3342497" y="3736823"/>
                <a:ext cx="255464" cy="2421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C5E881BC-660D-624F-BFDC-1C322557E512}"/>
                  </a:ext>
                </a:extLst>
              </p:cNvPr>
              <p:cNvCxnSpPr>
                <a:cxnSpLocks/>
                <a:stCxn id="13" idx="2"/>
                <a:endCxn id="147" idx="0"/>
              </p:cNvCxnSpPr>
              <p:nvPr/>
            </p:nvCxnSpPr>
            <p:spPr>
              <a:xfrm>
                <a:off x="3310677" y="3498947"/>
                <a:ext cx="159552" cy="237876"/>
              </a:xfrm>
              <a:prstGeom prst="straightConnector1">
                <a:avLst/>
              </a:prstGeom>
              <a:ln w="19050">
                <a:solidFill>
                  <a:srgbClr val="C59C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8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active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0A53993-9A7B-CB2D-EAF6-0BD8B0745ED4}"/>
              </a:ext>
            </a:extLst>
          </p:cNvPr>
          <p:cNvGrpSpPr/>
          <p:nvPr/>
        </p:nvGrpSpPr>
        <p:grpSpPr>
          <a:xfrm>
            <a:off x="2769603" y="1811076"/>
            <a:ext cx="3562338" cy="2311182"/>
            <a:chOff x="2769603" y="1811076"/>
            <a:chExt cx="3562338" cy="23111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50AF0B-044F-9E41-B04D-57D819203651}"/>
                </a:ext>
              </a:extLst>
            </p:cNvPr>
            <p:cNvSpPr/>
            <p:nvPr/>
          </p:nvSpPr>
          <p:spPr>
            <a:xfrm>
              <a:off x="5470795" y="2196419"/>
              <a:ext cx="861146" cy="11528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D6B675-BC28-07EB-02F6-20648ADF5173}"/>
                </a:ext>
              </a:extLst>
            </p:cNvPr>
            <p:cNvCxnSpPr>
              <a:cxnSpLocks/>
              <a:stCxn id="13" idx="2"/>
              <a:endCxn id="51" idx="0"/>
            </p:cNvCxnSpPr>
            <p:nvPr/>
          </p:nvCxnSpPr>
          <p:spPr>
            <a:xfrm flipH="1">
              <a:off x="5282208" y="3349229"/>
              <a:ext cx="619160" cy="3847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1D10CC-19D6-7AA5-0D87-49BF0932D883}"/>
                </a:ext>
              </a:extLst>
            </p:cNvPr>
            <p:cNvCxnSpPr>
              <a:cxnSpLocks/>
              <a:stCxn id="51" idx="0"/>
              <a:endCxn id="40" idx="2"/>
            </p:cNvCxnSpPr>
            <p:nvPr/>
          </p:nvCxnSpPr>
          <p:spPr>
            <a:xfrm flipH="1" flipV="1">
              <a:off x="4550772" y="3349229"/>
              <a:ext cx="731436" cy="384707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3762C-CBC7-6096-EF24-44D39B371209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842291" y="3349229"/>
              <a:ext cx="708481" cy="373419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00AFC5-70C8-BB9B-7802-BAF5C2BF3212}"/>
                </a:ext>
              </a:extLst>
            </p:cNvPr>
            <p:cNvCxnSpPr>
              <a:cxnSpLocks/>
              <a:stCxn id="49" idx="0"/>
              <a:endCxn id="44" idx="2"/>
            </p:cNvCxnSpPr>
            <p:nvPr/>
          </p:nvCxnSpPr>
          <p:spPr>
            <a:xfrm flipH="1" flipV="1">
              <a:off x="3200176" y="3352879"/>
              <a:ext cx="642115" cy="369769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D2FBCC-890A-23DE-D0F9-EA04D2E23230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4733357" y="1965390"/>
              <a:ext cx="737438" cy="2407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7214DA-0C98-32D8-7B6F-3FE2599C0609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3630749" y="1907412"/>
              <a:ext cx="852748" cy="298773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E63C2F-950F-891A-626E-7C5EB443D18A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3363486" y="1965345"/>
              <a:ext cx="843803" cy="240840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BF4137-28C6-F66D-7496-DFB79B2DFF7E}"/>
                </a:ext>
              </a:extLst>
            </p:cNvPr>
            <p:cNvSpPr/>
            <p:nvPr/>
          </p:nvSpPr>
          <p:spPr>
            <a:xfrm>
              <a:off x="3265886" y="3722648"/>
              <a:ext cx="1152810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Driver MD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3F2189-EC53-050A-515B-27CD6F991CA0}"/>
                </a:ext>
              </a:extLst>
            </p:cNvPr>
            <p:cNvSpPr/>
            <p:nvPr/>
          </p:nvSpPr>
          <p:spPr>
            <a:xfrm>
              <a:off x="4705803" y="3733936"/>
              <a:ext cx="1152810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 MD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C03F7D6-C37E-6C59-B6E9-67E483260DEF}"/>
                </a:ext>
              </a:extLst>
            </p:cNvPr>
            <p:cNvGrpSpPr/>
            <p:nvPr/>
          </p:nvGrpSpPr>
          <p:grpSpPr>
            <a:xfrm>
              <a:off x="4120199" y="1811076"/>
              <a:ext cx="861146" cy="1538153"/>
              <a:chOff x="4120199" y="1811076"/>
              <a:chExt cx="861146" cy="15381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8E9E399-5645-1F0B-27A3-9B0F4728F5A8}"/>
                  </a:ext>
                </a:extLst>
              </p:cNvPr>
              <p:cNvGrpSpPr/>
              <p:nvPr/>
            </p:nvGrpSpPr>
            <p:grpSpPr>
              <a:xfrm>
                <a:off x="4483496" y="1811076"/>
                <a:ext cx="346196" cy="395153"/>
                <a:chOff x="4619666" y="1811076"/>
                <a:chExt cx="346196" cy="395153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7AF781-EE87-53BD-58DA-231A8DBF160E}"/>
                    </a:ext>
                  </a:extLst>
                </p:cNvPr>
                <p:cNvGrpSpPr/>
                <p:nvPr/>
              </p:nvGrpSpPr>
              <p:grpSpPr>
                <a:xfrm>
                  <a:off x="4773191" y="1820886"/>
                  <a:ext cx="192671" cy="385343"/>
                  <a:chOff x="2051718" y="1484784"/>
                  <a:chExt cx="288032" cy="576064"/>
                </a:xfrm>
                <a:solidFill>
                  <a:srgbClr val="324965"/>
                </a:solidFill>
              </p:grpSpPr>
              <p:sp>
                <p:nvSpPr>
                  <p:cNvPr id="29" name="Isosceles Triangle 96">
                    <a:extLst>
                      <a:ext uri="{FF2B5EF4-FFF2-40B4-BE49-F238E27FC236}">
                        <a16:creationId xmlns:a16="http://schemas.microsoft.com/office/drawing/2014/main" id="{A8F7831A-A896-E377-E26D-8D78CF5E18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51718" y="1484784"/>
                    <a:ext cx="288032" cy="288032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BCFD5F5-93EA-ADC0-33C8-0B25D77789F4}"/>
                      </a:ext>
                    </a:extLst>
                  </p:cNvPr>
                  <p:cNvCxnSpPr/>
                  <p:nvPr/>
                </p:nvCxnSpPr>
                <p:spPr>
                  <a:xfrm>
                    <a:off x="2051720" y="1772816"/>
                    <a:ext cx="0" cy="288032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37C9DB7-DB6A-D0D2-84FA-D16F0239F89A}"/>
                    </a:ext>
                  </a:extLst>
                </p:cNvPr>
                <p:cNvGrpSpPr/>
                <p:nvPr/>
              </p:nvGrpSpPr>
              <p:grpSpPr>
                <a:xfrm>
                  <a:off x="4619666" y="1811076"/>
                  <a:ext cx="192671" cy="385343"/>
                  <a:chOff x="2411757" y="1484784"/>
                  <a:chExt cx="288032" cy="576064"/>
                </a:xfrm>
              </p:grpSpPr>
              <p:sp>
                <p:nvSpPr>
                  <p:cNvPr id="27" name="Isosceles Triangle 98">
                    <a:extLst>
                      <a:ext uri="{FF2B5EF4-FFF2-40B4-BE49-F238E27FC236}">
                        <a16:creationId xmlns:a16="http://schemas.microsoft.com/office/drawing/2014/main" id="{FE7FBDA3-82E4-2306-EA08-44A50D13BE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11757" y="1484784"/>
                    <a:ext cx="288032" cy="288032"/>
                  </a:xfrm>
                  <a:prstGeom prst="triangle">
                    <a:avLst/>
                  </a:prstGeom>
                  <a:solidFill>
                    <a:srgbClr val="CBE4AA"/>
                  </a:solidFill>
                  <a:ln>
                    <a:solidFill>
                      <a:srgbClr val="789A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3472252C-58FD-A567-6420-5E47BC144DBF}"/>
                      </a:ext>
                    </a:extLst>
                  </p:cNvPr>
                  <p:cNvCxnSpPr/>
                  <p:nvPr/>
                </p:nvCxnSpPr>
                <p:spPr>
                  <a:xfrm>
                    <a:off x="2411760" y="1772816"/>
                    <a:ext cx="0" cy="288032"/>
                  </a:xfrm>
                  <a:prstGeom prst="lin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DAA47C3-371C-E60F-64FC-3227A8AF1ECD}"/>
                  </a:ext>
                </a:extLst>
              </p:cNvPr>
              <p:cNvGrpSpPr/>
              <p:nvPr/>
            </p:nvGrpSpPr>
            <p:grpSpPr>
              <a:xfrm>
                <a:off x="4120199" y="2206229"/>
                <a:ext cx="861146" cy="1143000"/>
                <a:chOff x="4120199" y="2206229"/>
                <a:chExt cx="861146" cy="1143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1801AF0-B8D7-2D4F-A51B-2BC475E2A9B7}"/>
                    </a:ext>
                  </a:extLst>
                </p:cNvPr>
                <p:cNvSpPr/>
                <p:nvPr/>
              </p:nvSpPr>
              <p:spPr>
                <a:xfrm>
                  <a:off x="4120199" y="2206229"/>
                  <a:ext cx="861146" cy="1143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Driver</a:t>
                  </a:r>
                </a:p>
              </p:txBody>
            </p:sp>
            <p:sp>
              <p:nvSpPr>
                <p:cNvPr id="41" name="AutoShape 29">
                  <a:extLst>
                    <a:ext uri="{FF2B5EF4-FFF2-40B4-BE49-F238E27FC236}">
                      <a16:creationId xmlns:a16="http://schemas.microsoft.com/office/drawing/2014/main" id="{7A263CBD-B390-C948-A95A-43214787D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814" y="2898750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97A5808-A870-D9BF-8DDE-742BDF6EC58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37296" y="2580232"/>
                  <a:ext cx="259443" cy="263667"/>
                  <a:chOff x="6408000" y="3882945"/>
                  <a:chExt cx="684000" cy="695138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20C73F0A-08E2-9A94-CFB4-066ABC6CD7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6750000" y="388294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48375B51-D812-51AF-A486-C58D0300D7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6750000" y="387789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E43BE948-8CC1-2598-1E86-8C0DFE5F21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200000">
                    <a:off x="6750000" y="387283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5F8CAEF-6799-65F7-32DB-17B89130E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000000">
                    <a:off x="6750000" y="3894083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3C0F62A5-1FCE-10F2-FE0E-645AA366D26F}"/>
                      </a:ext>
                    </a:extLst>
                  </p:cNvPr>
                  <p:cNvCxnSpPr>
                    <a:stCxn id="76" idx="2"/>
                    <a:endCxn id="76" idx="6"/>
                  </p:cNvCxnSpPr>
                  <p:nvPr/>
                </p:nvCxnSpPr>
                <p:spPr>
                  <a:xfrm>
                    <a:off x="6408000" y="4230000"/>
                    <a:ext cx="684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81B739-3002-DFED-8AB5-9A096A84A5BB}"/>
                      </a:ext>
                    </a:extLst>
                  </p:cNvPr>
                  <p:cNvCxnSpPr>
                    <a:stCxn id="76" idx="0"/>
                    <a:endCxn id="76" idx="4"/>
                  </p:cNvCxnSpPr>
                  <p:nvPr/>
                </p:nvCxnSpPr>
                <p:spPr>
                  <a:xfrm>
                    <a:off x="6750000" y="388800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BE72D572-9840-A49B-F380-5DAF88EB193E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Pie 74">
                    <a:extLst>
                      <a:ext uri="{FF2B5EF4-FFF2-40B4-BE49-F238E27FC236}">
                        <a16:creationId xmlns:a16="http://schemas.microsoft.com/office/drawing/2014/main" id="{0C5A7AAD-0F99-B4E7-27ED-8E2F8982B776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pie">
                    <a:avLst>
                      <a:gd name="adj1" fmla="val 56456"/>
                      <a:gd name="adj2" fmla="val 16165549"/>
                    </a:avLst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E57068C9-02D6-13B9-5280-78F44974B6A8}"/>
                      </a:ext>
                    </a:extLst>
                  </p:cNvPr>
                  <p:cNvSpPr/>
                  <p:nvPr/>
                </p:nvSpPr>
                <p:spPr>
                  <a:xfrm>
                    <a:off x="6408000" y="3888000"/>
                    <a:ext cx="684000" cy="68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B939146-99EF-B469-148C-1D01590E6780}"/>
                </a:ext>
              </a:extLst>
            </p:cNvPr>
            <p:cNvGrpSpPr/>
            <p:nvPr/>
          </p:nvGrpSpPr>
          <p:grpSpPr>
            <a:xfrm>
              <a:off x="2769603" y="1820841"/>
              <a:ext cx="861146" cy="1532038"/>
              <a:chOff x="2682513" y="1820841"/>
              <a:chExt cx="861146" cy="153203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E67EF0-EBAB-E482-0BB9-52E4B741ABB2}"/>
                  </a:ext>
                </a:extLst>
              </p:cNvPr>
              <p:cNvGrpSpPr/>
              <p:nvPr/>
            </p:nvGrpSpPr>
            <p:grpSpPr>
              <a:xfrm>
                <a:off x="3035557" y="1820841"/>
                <a:ext cx="337174" cy="385343"/>
                <a:chOff x="2449260" y="1817191"/>
                <a:chExt cx="337174" cy="38534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A9E9B63-038F-B269-566C-A5C58DCB59F7}"/>
                    </a:ext>
                  </a:extLst>
                </p:cNvPr>
                <p:cNvGrpSpPr/>
                <p:nvPr/>
              </p:nvGrpSpPr>
              <p:grpSpPr>
                <a:xfrm>
                  <a:off x="2449260" y="1817191"/>
                  <a:ext cx="192671" cy="385343"/>
                  <a:chOff x="1691679" y="1484784"/>
                  <a:chExt cx="288032" cy="576064"/>
                </a:xfrm>
                <a:solidFill>
                  <a:srgbClr val="BC7268"/>
                </a:solidFill>
              </p:grpSpPr>
              <p:sp>
                <p:nvSpPr>
                  <p:cNvPr id="21" name="Isosceles Triangle 94">
                    <a:extLst>
                      <a:ext uri="{FF2B5EF4-FFF2-40B4-BE49-F238E27FC236}">
                        <a16:creationId xmlns:a16="http://schemas.microsoft.com/office/drawing/2014/main" id="{4A16AFD2-B4F3-D7D3-01EA-0AC8429F5C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91679" y="1484784"/>
                    <a:ext cx="288032" cy="288032"/>
                  </a:xfrm>
                  <a:prstGeom prst="triangle">
                    <a:avLst/>
                  </a:prstGeom>
                  <a:grpFill/>
                  <a:ln w="25400">
                    <a:solidFill>
                      <a:srgbClr val="9618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A8D66B2-1913-13B4-CCCA-2AB719FC8D88}"/>
                      </a:ext>
                    </a:extLst>
                  </p:cNvPr>
                  <p:cNvCxnSpPr/>
                  <p:nvPr/>
                </p:nvCxnSpPr>
                <p:spPr>
                  <a:xfrm>
                    <a:off x="1691680" y="1772816"/>
                    <a:ext cx="0" cy="288032"/>
                  </a:xfrm>
                  <a:prstGeom prst="line">
                    <a:avLst/>
                  </a:prstGeom>
                  <a:grpFill/>
                  <a:ln w="25400">
                    <a:solidFill>
                      <a:srgbClr val="9618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643F5ED-35B7-DD8F-C097-5C8AA5FAEF27}"/>
                    </a:ext>
                  </a:extLst>
                </p:cNvPr>
                <p:cNvGrpSpPr/>
                <p:nvPr/>
              </p:nvGrpSpPr>
              <p:grpSpPr>
                <a:xfrm>
                  <a:off x="2593763" y="1817191"/>
                  <a:ext cx="192671" cy="385343"/>
                  <a:chOff x="2051718" y="1484784"/>
                  <a:chExt cx="288032" cy="576064"/>
                </a:xfrm>
              </p:grpSpPr>
              <p:sp>
                <p:nvSpPr>
                  <p:cNvPr id="32" name="Isosceles Triangle 96">
                    <a:extLst>
                      <a:ext uri="{FF2B5EF4-FFF2-40B4-BE49-F238E27FC236}">
                        <a16:creationId xmlns:a16="http://schemas.microsoft.com/office/drawing/2014/main" id="{C33301E4-477B-7017-4C5F-A4B1C340BE1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51718" y="1484784"/>
                    <a:ext cx="288032" cy="288032"/>
                  </a:xfrm>
                  <a:prstGeom prst="triangl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>
                    <a:solidFill>
                      <a:schemeClr val="accent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32C68AC-9CC8-C4B7-A741-7A752F94F8CB}"/>
                      </a:ext>
                    </a:extLst>
                  </p:cNvPr>
                  <p:cNvCxnSpPr/>
                  <p:nvPr/>
                </p:nvCxnSpPr>
                <p:spPr>
                  <a:xfrm>
                    <a:off x="2051720" y="1772816"/>
                    <a:ext cx="0" cy="288032"/>
                  </a:xfrm>
                  <a:prstGeom prst="lin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6ED4284-339F-7C60-6A62-5273386B6519}"/>
                  </a:ext>
                </a:extLst>
              </p:cNvPr>
              <p:cNvGrpSpPr/>
              <p:nvPr/>
            </p:nvGrpSpPr>
            <p:grpSpPr>
              <a:xfrm>
                <a:off x="2682513" y="2209879"/>
                <a:ext cx="861146" cy="1143000"/>
                <a:chOff x="2682513" y="2209879"/>
                <a:chExt cx="861146" cy="11430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8157166-D381-F947-B282-41FA18EFF201}"/>
                    </a:ext>
                  </a:extLst>
                </p:cNvPr>
                <p:cNvSpPr/>
                <p:nvPr/>
              </p:nvSpPr>
              <p:spPr>
                <a:xfrm>
                  <a:off x="2682513" y="2209879"/>
                  <a:ext cx="861146" cy="1143000"/>
                </a:xfrm>
                <a:prstGeom prst="rect">
                  <a:avLst/>
                </a:prstGeom>
                <a:solidFill>
                  <a:srgbClr val="CBE4A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Virt</a:t>
                  </a:r>
                  <a:endPara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AutoShape 29">
                  <a:extLst>
                    <a:ext uri="{FF2B5EF4-FFF2-40B4-BE49-F238E27FC236}">
                      <a16:creationId xmlns:a16="http://schemas.microsoft.com/office/drawing/2014/main" id="{BAB01E5E-0107-F642-A24F-3FE4B4C40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979" y="2902401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29C0284-C6D1-2CAB-B572-1B68741CAF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002697" y="2583858"/>
                  <a:ext cx="259443" cy="263667"/>
                  <a:chOff x="6408000" y="3882945"/>
                  <a:chExt cx="684000" cy="695138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BF6DD42-7B4B-EF8C-2813-427F41EE5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6750000" y="388294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EB14B58-465C-6B9C-6DA5-FE60F1E2E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6750000" y="387789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F7F64150-54D8-D49A-FB74-BDD1B004B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200000">
                    <a:off x="6750000" y="387283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5B2D688-735D-349C-F671-0ABF52D183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000000">
                    <a:off x="6750000" y="3894083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AFD0C5E-BA03-75BC-BAE9-055D5AD53D8B}"/>
                      </a:ext>
                    </a:extLst>
                  </p:cNvPr>
                  <p:cNvCxnSpPr>
                    <a:stCxn id="86" idx="2"/>
                    <a:endCxn id="86" idx="6"/>
                  </p:cNvCxnSpPr>
                  <p:nvPr/>
                </p:nvCxnSpPr>
                <p:spPr>
                  <a:xfrm>
                    <a:off x="6408000" y="4230000"/>
                    <a:ext cx="684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55D9F9F3-92E4-791C-17C2-4FD3C9208924}"/>
                      </a:ext>
                    </a:extLst>
                  </p:cNvPr>
                  <p:cNvCxnSpPr>
                    <a:stCxn id="86" idx="0"/>
                    <a:endCxn id="86" idx="4"/>
                  </p:cNvCxnSpPr>
                  <p:nvPr/>
                </p:nvCxnSpPr>
                <p:spPr>
                  <a:xfrm>
                    <a:off x="6750000" y="388800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6129B35-3CF4-5239-335C-7EB2AAA187FA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Pie 84">
                    <a:extLst>
                      <a:ext uri="{FF2B5EF4-FFF2-40B4-BE49-F238E27FC236}">
                        <a16:creationId xmlns:a16="http://schemas.microsoft.com/office/drawing/2014/main" id="{71644246-67C0-EFF2-D78D-75653BCF9299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pie">
                    <a:avLst>
                      <a:gd name="adj1" fmla="val 56456"/>
                      <a:gd name="adj2" fmla="val 16165549"/>
                    </a:avLst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DC3B2F0-9C5C-B365-DEE9-C94445477C45}"/>
                      </a:ext>
                    </a:extLst>
                  </p:cNvPr>
                  <p:cNvSpPr/>
                  <p:nvPr/>
                </p:nvSpPr>
                <p:spPr>
                  <a:xfrm>
                    <a:off x="6408000" y="3888000"/>
                    <a:ext cx="684000" cy="68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648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passive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83114C-8DC7-E8ED-B7E1-823D7DDCF44A}"/>
              </a:ext>
            </a:extLst>
          </p:cNvPr>
          <p:cNvGrpSpPr/>
          <p:nvPr/>
        </p:nvGrpSpPr>
        <p:grpSpPr>
          <a:xfrm>
            <a:off x="2769603" y="1820841"/>
            <a:ext cx="3562338" cy="2301417"/>
            <a:chOff x="2769603" y="1820841"/>
            <a:chExt cx="3562338" cy="23014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50AF0B-044F-9E41-B04D-57D819203651}"/>
                </a:ext>
              </a:extLst>
            </p:cNvPr>
            <p:cNvSpPr/>
            <p:nvPr/>
          </p:nvSpPr>
          <p:spPr>
            <a:xfrm>
              <a:off x="5470795" y="2196419"/>
              <a:ext cx="861146" cy="11528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D6B675-BC28-07EB-02F6-20648ADF5173}"/>
                </a:ext>
              </a:extLst>
            </p:cNvPr>
            <p:cNvCxnSpPr>
              <a:cxnSpLocks/>
              <a:stCxn id="13" idx="2"/>
              <a:endCxn id="51" idx="0"/>
            </p:cNvCxnSpPr>
            <p:nvPr/>
          </p:nvCxnSpPr>
          <p:spPr>
            <a:xfrm flipH="1">
              <a:off x="5282208" y="3349229"/>
              <a:ext cx="619160" cy="3847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1D10CC-19D6-7AA5-0D87-49BF0932D883}"/>
                </a:ext>
              </a:extLst>
            </p:cNvPr>
            <p:cNvCxnSpPr>
              <a:cxnSpLocks/>
              <a:stCxn id="51" idx="0"/>
              <a:endCxn id="40" idx="2"/>
            </p:cNvCxnSpPr>
            <p:nvPr/>
          </p:nvCxnSpPr>
          <p:spPr>
            <a:xfrm flipH="1" flipV="1">
              <a:off x="4550772" y="3349229"/>
              <a:ext cx="731436" cy="384707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3762C-CBC7-6096-EF24-44D39B371209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842291" y="3349229"/>
              <a:ext cx="708481" cy="373419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00AFC5-70C8-BB9B-7802-BAF5C2BF3212}"/>
                </a:ext>
              </a:extLst>
            </p:cNvPr>
            <p:cNvCxnSpPr>
              <a:cxnSpLocks/>
              <a:stCxn id="49" idx="0"/>
              <a:endCxn id="44" idx="2"/>
            </p:cNvCxnSpPr>
            <p:nvPr/>
          </p:nvCxnSpPr>
          <p:spPr>
            <a:xfrm flipH="1" flipV="1">
              <a:off x="3200176" y="3352879"/>
              <a:ext cx="642115" cy="369769"/>
            </a:xfrm>
            <a:prstGeom prst="straightConnector1">
              <a:avLst/>
            </a:prstGeom>
            <a:ln w="31750">
              <a:solidFill>
                <a:srgbClr val="789A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D2FBCC-890A-23DE-D0F9-EA04D2E23230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4733357" y="1965390"/>
              <a:ext cx="824528" cy="24079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E63C2F-950F-891A-626E-7C5EB443D18A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3363486" y="1965345"/>
              <a:ext cx="843803" cy="240840"/>
            </a:xfrm>
            <a:prstGeom prst="straightConnector1">
              <a:avLst/>
            </a:prstGeom>
            <a:ln w="31750">
              <a:solidFill>
                <a:srgbClr val="C59C5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BF4137-28C6-F66D-7496-DFB79B2DFF7E}"/>
                </a:ext>
              </a:extLst>
            </p:cNvPr>
            <p:cNvSpPr/>
            <p:nvPr/>
          </p:nvSpPr>
          <p:spPr>
            <a:xfrm>
              <a:off x="3265886" y="3722648"/>
              <a:ext cx="1152810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Driver MD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3F2189-EC53-050A-515B-27CD6F991CA0}"/>
                </a:ext>
              </a:extLst>
            </p:cNvPr>
            <p:cNvSpPr/>
            <p:nvPr/>
          </p:nvSpPr>
          <p:spPr>
            <a:xfrm>
              <a:off x="4705803" y="3733936"/>
              <a:ext cx="1152810" cy="388322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 MD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3579A4-007B-A5B8-2A4E-D08903E470EA}"/>
                </a:ext>
              </a:extLst>
            </p:cNvPr>
            <p:cNvGrpSpPr/>
            <p:nvPr/>
          </p:nvGrpSpPr>
          <p:grpSpPr>
            <a:xfrm>
              <a:off x="3870961" y="2206229"/>
              <a:ext cx="1110384" cy="1143000"/>
              <a:chOff x="3870961" y="2206229"/>
              <a:chExt cx="1110384" cy="11430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B855491-2640-09BC-6A78-8BE830F938DA}"/>
                  </a:ext>
                </a:extLst>
              </p:cNvPr>
              <p:cNvGrpSpPr/>
              <p:nvPr/>
            </p:nvGrpSpPr>
            <p:grpSpPr>
              <a:xfrm>
                <a:off x="3870961" y="2657817"/>
                <a:ext cx="280697" cy="292871"/>
                <a:chOff x="3870961" y="2657817"/>
                <a:chExt cx="280697" cy="292871"/>
              </a:xfrm>
            </p:grpSpPr>
            <p:sp>
              <p:nvSpPr>
                <p:cNvPr id="95" name="Block Arc 94">
                  <a:extLst>
                    <a:ext uri="{FF2B5EF4-FFF2-40B4-BE49-F238E27FC236}">
                      <a16:creationId xmlns:a16="http://schemas.microsoft.com/office/drawing/2014/main" id="{23029B35-7C9D-B851-A383-401E69BB646E}"/>
                    </a:ext>
                  </a:extLst>
                </p:cNvPr>
                <p:cNvSpPr/>
                <p:nvPr/>
              </p:nvSpPr>
              <p:spPr>
                <a:xfrm rot="5400000" flipH="1">
                  <a:off x="3864874" y="2663904"/>
                  <a:ext cx="292871" cy="280697"/>
                </a:xfrm>
                <a:prstGeom prst="blockArc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F170370-6169-4E68-C37A-B443A6CB98E7}"/>
                    </a:ext>
                  </a:extLst>
                </p:cNvPr>
                <p:cNvSpPr/>
                <p:nvPr/>
              </p:nvSpPr>
              <p:spPr>
                <a:xfrm flipH="1">
                  <a:off x="3924386" y="2725708"/>
                  <a:ext cx="162000" cy="16327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endParaRPr lang="en-AU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0047FCD-B3E9-B6C3-79F8-C19EE2E575CD}"/>
                  </a:ext>
                </a:extLst>
              </p:cNvPr>
              <p:cNvGrpSpPr/>
              <p:nvPr/>
            </p:nvGrpSpPr>
            <p:grpSpPr>
              <a:xfrm>
                <a:off x="4120199" y="2206229"/>
                <a:ext cx="861146" cy="1143000"/>
                <a:chOff x="4120199" y="2206229"/>
                <a:chExt cx="861146" cy="1143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1801AF0-B8D7-2D4F-A51B-2BC475E2A9B7}"/>
                    </a:ext>
                  </a:extLst>
                </p:cNvPr>
                <p:cNvSpPr/>
                <p:nvPr/>
              </p:nvSpPr>
              <p:spPr>
                <a:xfrm>
                  <a:off x="4120199" y="2206229"/>
                  <a:ext cx="861146" cy="1143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Driver</a:t>
                  </a:r>
                </a:p>
              </p:txBody>
            </p:sp>
            <p:sp>
              <p:nvSpPr>
                <p:cNvPr id="41" name="AutoShape 29">
                  <a:extLst>
                    <a:ext uri="{FF2B5EF4-FFF2-40B4-BE49-F238E27FC236}">
                      <a16:creationId xmlns:a16="http://schemas.microsoft.com/office/drawing/2014/main" id="{7A263CBD-B390-C948-A95A-43214787D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814" y="2898750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E67EF0-EBAB-E482-0BB9-52E4B741ABB2}"/>
                </a:ext>
              </a:extLst>
            </p:cNvPr>
            <p:cNvGrpSpPr/>
            <p:nvPr/>
          </p:nvGrpSpPr>
          <p:grpSpPr>
            <a:xfrm>
              <a:off x="3122647" y="1820841"/>
              <a:ext cx="337174" cy="385343"/>
              <a:chOff x="2449260" y="1817191"/>
              <a:chExt cx="337174" cy="3853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9E9B63-038F-B269-566C-A5C58DCB59F7}"/>
                  </a:ext>
                </a:extLst>
              </p:cNvPr>
              <p:cNvGrpSpPr/>
              <p:nvPr/>
            </p:nvGrpSpPr>
            <p:grpSpPr>
              <a:xfrm>
                <a:off x="2449260" y="1817191"/>
                <a:ext cx="192671" cy="385343"/>
                <a:chOff x="1691679" y="1484784"/>
                <a:chExt cx="288032" cy="576064"/>
              </a:xfrm>
              <a:solidFill>
                <a:srgbClr val="BC7268"/>
              </a:solidFill>
            </p:grpSpPr>
            <p:sp>
              <p:nvSpPr>
                <p:cNvPr id="21" name="Isosceles Triangle 94">
                  <a:extLst>
                    <a:ext uri="{FF2B5EF4-FFF2-40B4-BE49-F238E27FC236}">
                      <a16:creationId xmlns:a16="http://schemas.microsoft.com/office/drawing/2014/main" id="{4A16AFD2-B4F3-D7D3-01EA-0AC8429F5CA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grpFill/>
                <a:ln w="25400">
                  <a:solidFill>
                    <a:srgbClr val="9618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A8D66B2-1913-13B4-CCCA-2AB719FC8D88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grpFill/>
                <a:ln w="25400">
                  <a:solidFill>
                    <a:srgbClr val="9618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43F5ED-35B7-DD8F-C097-5C8AA5FAEF27}"/>
                  </a:ext>
                </a:extLst>
              </p:cNvPr>
              <p:cNvGrpSpPr/>
              <p:nvPr/>
            </p:nvGrpSpPr>
            <p:grpSpPr>
              <a:xfrm>
                <a:off x="2593763" y="1817191"/>
                <a:ext cx="192671" cy="385343"/>
                <a:chOff x="2051718" y="1484784"/>
                <a:chExt cx="288032" cy="576064"/>
              </a:xfrm>
            </p:grpSpPr>
            <p:sp>
              <p:nvSpPr>
                <p:cNvPr id="32" name="Isosceles Triangle 96">
                  <a:extLst>
                    <a:ext uri="{FF2B5EF4-FFF2-40B4-BE49-F238E27FC236}">
                      <a16:creationId xmlns:a16="http://schemas.microsoft.com/office/drawing/2014/main" id="{C33301E4-477B-7017-4C5F-A4B1C340BE1D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32C68AC-9CC8-C4B7-A741-7A752F94F8CB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5AEFB66-1756-FA1B-E016-47BB1152DCB5}"/>
                </a:ext>
              </a:extLst>
            </p:cNvPr>
            <p:cNvCxnSpPr>
              <a:cxnSpLocks/>
              <a:stCxn id="96" idx="2"/>
              <a:endCxn id="97" idx="2"/>
            </p:cNvCxnSpPr>
            <p:nvPr/>
          </p:nvCxnSpPr>
          <p:spPr>
            <a:xfrm>
              <a:off x="3786907" y="2807347"/>
              <a:ext cx="299479" cy="0"/>
            </a:xfrm>
            <a:prstGeom prst="line">
              <a:avLst/>
            </a:prstGeom>
            <a:ln w="28575">
              <a:solidFill>
                <a:srgbClr val="A5D1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AA54D6-7C7C-7C6B-B1BE-5ADBB97421A7}"/>
                </a:ext>
              </a:extLst>
            </p:cNvPr>
            <p:cNvGrpSpPr/>
            <p:nvPr/>
          </p:nvGrpSpPr>
          <p:grpSpPr>
            <a:xfrm>
              <a:off x="2769603" y="2209879"/>
              <a:ext cx="1017304" cy="1143000"/>
              <a:chOff x="2682513" y="2209879"/>
              <a:chExt cx="1017304" cy="114300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6ED4284-339F-7C60-6A62-5273386B6519}"/>
                  </a:ext>
                </a:extLst>
              </p:cNvPr>
              <p:cNvGrpSpPr/>
              <p:nvPr/>
            </p:nvGrpSpPr>
            <p:grpSpPr>
              <a:xfrm>
                <a:off x="2682513" y="2209879"/>
                <a:ext cx="861146" cy="1143000"/>
                <a:chOff x="2682513" y="2209879"/>
                <a:chExt cx="861146" cy="11430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8157166-D381-F947-B282-41FA18EFF201}"/>
                    </a:ext>
                  </a:extLst>
                </p:cNvPr>
                <p:cNvSpPr/>
                <p:nvPr/>
              </p:nvSpPr>
              <p:spPr>
                <a:xfrm>
                  <a:off x="2682513" y="2209879"/>
                  <a:ext cx="861146" cy="1143000"/>
                </a:xfrm>
                <a:prstGeom prst="rect">
                  <a:avLst/>
                </a:prstGeom>
                <a:solidFill>
                  <a:srgbClr val="CBE4A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Virt</a:t>
                  </a:r>
                  <a:endPara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AutoShape 29">
                  <a:extLst>
                    <a:ext uri="{FF2B5EF4-FFF2-40B4-BE49-F238E27FC236}">
                      <a16:creationId xmlns:a16="http://schemas.microsoft.com/office/drawing/2014/main" id="{BAB01E5E-0107-F642-A24F-3FE4B4C40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979" y="2902401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29C0284-C6D1-2CAB-B572-1B68741CAF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002697" y="2583858"/>
                  <a:ext cx="259443" cy="263667"/>
                  <a:chOff x="6408000" y="3882945"/>
                  <a:chExt cx="684000" cy="695138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BF6DD42-7B4B-EF8C-2813-427F41EE5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6750000" y="388294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EB14B58-465C-6B9C-6DA5-FE60F1E2E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6750000" y="387789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F7F64150-54D8-D49A-FB74-BDD1B004B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200000">
                    <a:off x="6750000" y="3872835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5B2D688-735D-349C-F671-0ABF52D183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9000000">
                    <a:off x="6750000" y="3894083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AFD0C5E-BA03-75BC-BAE9-055D5AD53D8B}"/>
                      </a:ext>
                    </a:extLst>
                  </p:cNvPr>
                  <p:cNvCxnSpPr>
                    <a:stCxn id="86" idx="2"/>
                    <a:endCxn id="86" idx="6"/>
                  </p:cNvCxnSpPr>
                  <p:nvPr/>
                </p:nvCxnSpPr>
                <p:spPr>
                  <a:xfrm>
                    <a:off x="6408000" y="4230000"/>
                    <a:ext cx="6840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55D9F9F3-92E4-791C-17C2-4FD3C9208924}"/>
                      </a:ext>
                    </a:extLst>
                  </p:cNvPr>
                  <p:cNvCxnSpPr>
                    <a:stCxn id="86" idx="0"/>
                    <a:endCxn id="86" idx="4"/>
                  </p:cNvCxnSpPr>
                  <p:nvPr/>
                </p:nvCxnSpPr>
                <p:spPr>
                  <a:xfrm>
                    <a:off x="6750000" y="3888000"/>
                    <a:ext cx="0" cy="684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6129B35-3CF4-5239-335C-7EB2AAA187FA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Pie 84">
                    <a:extLst>
                      <a:ext uri="{FF2B5EF4-FFF2-40B4-BE49-F238E27FC236}">
                        <a16:creationId xmlns:a16="http://schemas.microsoft.com/office/drawing/2014/main" id="{71644246-67C0-EFF2-D78D-75653BCF9299}"/>
                      </a:ext>
                    </a:extLst>
                  </p:cNvPr>
                  <p:cNvSpPr/>
                  <p:nvPr/>
                </p:nvSpPr>
                <p:spPr>
                  <a:xfrm>
                    <a:off x="6516000" y="3996000"/>
                    <a:ext cx="468000" cy="468000"/>
                  </a:xfrm>
                  <a:prstGeom prst="pie">
                    <a:avLst>
                      <a:gd name="adj1" fmla="val 56456"/>
                      <a:gd name="adj2" fmla="val 16165549"/>
                    </a:avLst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DC3B2F0-9C5C-B365-DEE9-C94445477C45}"/>
                      </a:ext>
                    </a:extLst>
                  </p:cNvPr>
                  <p:cNvSpPr/>
                  <p:nvPr/>
                </p:nvSpPr>
                <p:spPr>
                  <a:xfrm>
                    <a:off x="6408000" y="3888000"/>
                    <a:ext cx="684000" cy="68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9803D7C-0213-38E0-5D61-180F112A5FBF}"/>
                  </a:ext>
                </a:extLst>
              </p:cNvPr>
              <p:cNvSpPr/>
              <p:nvPr/>
            </p:nvSpPr>
            <p:spPr>
              <a:xfrm flipH="1">
                <a:off x="3537817" y="2725708"/>
                <a:ext cx="162000" cy="163278"/>
              </a:xfrm>
              <a:prstGeom prst="ellipse">
                <a:avLst/>
              </a:prstGeom>
              <a:solidFill>
                <a:srgbClr val="CBE4AA"/>
              </a:solidFill>
              <a:ln>
                <a:solidFill>
                  <a:srgbClr val="A5D16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09359E-98F3-694E-DE54-6A85E72AA4AC}"/>
                </a:ext>
              </a:extLst>
            </p:cNvPr>
            <p:cNvGrpSpPr/>
            <p:nvPr/>
          </p:nvGrpSpPr>
          <p:grpSpPr>
            <a:xfrm>
              <a:off x="4498577" y="1820886"/>
              <a:ext cx="331115" cy="420819"/>
              <a:chOff x="4498577" y="1820886"/>
              <a:chExt cx="331115" cy="42081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B7AF781-EE87-53BD-58DA-231A8DBF160E}"/>
                  </a:ext>
                </a:extLst>
              </p:cNvPr>
              <p:cNvGrpSpPr/>
              <p:nvPr/>
            </p:nvGrpSpPr>
            <p:grpSpPr>
              <a:xfrm>
                <a:off x="4637021" y="1820886"/>
                <a:ext cx="192671" cy="385343"/>
                <a:chOff x="2051718" y="1484784"/>
                <a:chExt cx="288032" cy="576064"/>
              </a:xfrm>
              <a:solidFill>
                <a:srgbClr val="324965"/>
              </a:solidFill>
            </p:grpSpPr>
            <p:sp>
              <p:nvSpPr>
                <p:cNvPr id="29" name="Isosceles Triangle 96">
                  <a:extLst>
                    <a:ext uri="{FF2B5EF4-FFF2-40B4-BE49-F238E27FC236}">
                      <a16:creationId xmlns:a16="http://schemas.microsoft.com/office/drawing/2014/main" id="{A8F7831A-A896-E377-E26D-8D78CF5E1831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BCFD5F5-93EA-ADC0-33C8-0B25D77789F4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97A5808-A870-D9BF-8DDE-742BDF6EC5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98577" y="1978038"/>
                <a:ext cx="259443" cy="263667"/>
                <a:chOff x="6408000" y="3882945"/>
                <a:chExt cx="684000" cy="69513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20C73F0A-08E2-9A94-CFB4-066ABC6CD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">
                  <a:off x="6750000" y="3882945"/>
                  <a:ext cx="0" cy="68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8375B51-D812-51AF-A486-C58D0300D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>
                  <a:off x="6750000" y="3877890"/>
                  <a:ext cx="0" cy="68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43BE948-8CC1-2598-1E86-8C0DFE5F2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6750000" y="3872835"/>
                  <a:ext cx="0" cy="68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5F8CAEF-6799-65F7-32DB-17B89130E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>
                  <a:off x="6750000" y="3894083"/>
                  <a:ext cx="0" cy="68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C0F62A5-1FCE-10F2-FE0E-645AA366D26F}"/>
                    </a:ext>
                  </a:extLst>
                </p:cNvPr>
                <p:cNvCxnSpPr>
                  <a:cxnSpLocks/>
                  <a:stCxn id="76" idx="2"/>
                  <a:endCxn id="76" idx="6"/>
                </p:cNvCxnSpPr>
                <p:nvPr/>
              </p:nvCxnSpPr>
              <p:spPr>
                <a:xfrm>
                  <a:off x="6408000" y="4230000"/>
                  <a:ext cx="684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C81B739-3002-DFED-8AB5-9A096A84A5BB}"/>
                    </a:ext>
                  </a:extLst>
                </p:cNvPr>
                <p:cNvCxnSpPr>
                  <a:cxnSpLocks/>
                  <a:stCxn id="76" idx="0"/>
                  <a:endCxn id="76" idx="4"/>
                </p:cNvCxnSpPr>
                <p:nvPr/>
              </p:nvCxnSpPr>
              <p:spPr>
                <a:xfrm>
                  <a:off x="6750000" y="3888000"/>
                  <a:ext cx="0" cy="68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BE72D572-9840-A49B-F380-5DAF88EB193E}"/>
                    </a:ext>
                  </a:extLst>
                </p:cNvPr>
                <p:cNvSpPr/>
                <p:nvPr/>
              </p:nvSpPr>
              <p:spPr>
                <a:xfrm>
                  <a:off x="6516000" y="3996000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Pie 74">
                  <a:extLst>
                    <a:ext uri="{FF2B5EF4-FFF2-40B4-BE49-F238E27FC236}">
                      <a16:creationId xmlns:a16="http://schemas.microsoft.com/office/drawing/2014/main" id="{0C5A7AAD-0F99-B4E7-27ED-8E2F8982B776}"/>
                    </a:ext>
                  </a:extLst>
                </p:cNvPr>
                <p:cNvSpPr/>
                <p:nvPr/>
              </p:nvSpPr>
              <p:spPr>
                <a:xfrm>
                  <a:off x="6516000" y="3996000"/>
                  <a:ext cx="468000" cy="468000"/>
                </a:xfrm>
                <a:prstGeom prst="pie">
                  <a:avLst>
                    <a:gd name="adj1" fmla="val 56456"/>
                    <a:gd name="adj2" fmla="val 16165549"/>
                  </a:avLst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57068C9-02D6-13B9-5280-78F44974B6A8}"/>
                    </a:ext>
                  </a:extLst>
                </p:cNvPr>
                <p:cNvSpPr/>
                <p:nvPr/>
              </p:nvSpPr>
              <p:spPr>
                <a:xfrm>
                  <a:off x="6408000" y="3887999"/>
                  <a:ext cx="684000" cy="68399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262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5ABD-4D1D-04CB-FD1E-88F8FA4705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pipeline old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BD26A-1A3E-4AEA-2A7A-DA8CD53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7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B8379A-1CD8-684F-EF06-1F781420D8A2}"/>
              </a:ext>
            </a:extLst>
          </p:cNvPr>
          <p:cNvGrpSpPr/>
          <p:nvPr/>
        </p:nvGrpSpPr>
        <p:grpSpPr>
          <a:xfrm>
            <a:off x="1043608" y="2863310"/>
            <a:ext cx="7200693" cy="1685566"/>
            <a:chOff x="1043608" y="2863310"/>
            <a:chExt cx="7200693" cy="1685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6494C3-7424-7123-8FF2-EC754238C5E9}"/>
                </a:ext>
              </a:extLst>
            </p:cNvPr>
            <p:cNvGrpSpPr/>
            <p:nvPr/>
          </p:nvGrpSpPr>
          <p:grpSpPr>
            <a:xfrm>
              <a:off x="5989159" y="3321873"/>
              <a:ext cx="832494" cy="778648"/>
              <a:chOff x="5465523" y="3439627"/>
              <a:chExt cx="832494" cy="7786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F1D909-E34B-6053-F3E7-7CDEB2D390E4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Driver</a:t>
                </a:r>
              </a:p>
            </p:txBody>
          </p:sp>
          <p:sp>
            <p:nvSpPr>
              <p:cNvPr id="35" name="AutoShape 29">
                <a:extLst>
                  <a:ext uri="{FF2B5EF4-FFF2-40B4-BE49-F238E27FC236}">
                    <a16:creationId xmlns:a16="http://schemas.microsoft.com/office/drawing/2014/main" id="{8BB57D18-5970-6B34-AC28-3B0A1BDE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392E3D-ED2D-9941-7D9D-0A32CBFC5DD7}"/>
                </a:ext>
              </a:extLst>
            </p:cNvPr>
            <p:cNvGrpSpPr/>
            <p:nvPr/>
          </p:nvGrpSpPr>
          <p:grpSpPr>
            <a:xfrm>
              <a:off x="4193241" y="3320718"/>
              <a:ext cx="733096" cy="778648"/>
              <a:chOff x="5600005" y="3439627"/>
              <a:chExt cx="733096" cy="77864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23F0CF-5FDA-DA52-7E79-1E7A4CDFF9D7}"/>
                  </a:ext>
                </a:extLst>
              </p:cNvPr>
              <p:cNvSpPr/>
              <p:nvPr/>
            </p:nvSpPr>
            <p:spPr>
              <a:xfrm>
                <a:off x="5600005" y="3439627"/>
                <a:ext cx="733096" cy="77864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MUX</a:t>
                </a:r>
              </a:p>
            </p:txBody>
          </p:sp>
          <p:sp>
            <p:nvSpPr>
              <p:cNvPr id="39" name="AutoShape 29">
                <a:extLst>
                  <a:ext uri="{FF2B5EF4-FFF2-40B4-BE49-F238E27FC236}">
                    <a16:creationId xmlns:a16="http://schemas.microsoft.com/office/drawing/2014/main" id="{163632C8-17C1-D73C-5D2A-BABDC3B1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454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0E6E37-A736-EEE7-4E75-13446D0BB1DA}"/>
                </a:ext>
              </a:extLst>
            </p:cNvPr>
            <p:cNvSpPr/>
            <p:nvPr/>
          </p:nvSpPr>
          <p:spPr>
            <a:xfrm>
              <a:off x="7671187" y="3320718"/>
              <a:ext cx="573114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22191E5-1479-ED54-ED51-80EA27902953}"/>
                </a:ext>
              </a:extLst>
            </p:cNvPr>
            <p:cNvGrpSpPr/>
            <p:nvPr/>
          </p:nvGrpSpPr>
          <p:grpSpPr>
            <a:xfrm>
              <a:off x="5210913" y="3320718"/>
              <a:ext cx="496605" cy="778648"/>
              <a:chOff x="6458049" y="2904485"/>
              <a:chExt cx="496605" cy="77864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5F05649-07D5-BC71-E3FC-EAAA7AC25019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94E44F1-06EF-7712-B48D-85001BB3CF38}"/>
                  </a:ext>
                </a:extLst>
              </p:cNvPr>
              <p:cNvGrpSpPr/>
              <p:nvPr/>
            </p:nvGrpSpPr>
            <p:grpSpPr>
              <a:xfrm>
                <a:off x="6516216" y="3100528"/>
                <a:ext cx="391425" cy="386562"/>
                <a:chOff x="4572000" y="1898606"/>
                <a:chExt cx="391425" cy="3865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6464F1C-B1B7-9E85-FB4C-286C0AE644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0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326908F3-C626-D02F-8F27-5DAEB6B928B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C81F63F-1BA1-1CA5-CDFD-B2F24B997FB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CB3892FD-F288-A9D7-9E20-A589D6B0724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EF6FAD9-B0F1-2F86-9DD3-0F85E342CD5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4E5F9551-FBC2-FECB-1A23-B1DAA5FA496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185A167F-9911-7797-CCA2-20BE07C8C31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932778C6-AF3E-ACA3-7EE5-AE9D04B3C7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E4CA585-89AA-8BA2-3AC6-4EBFE7078A9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866B0E8E-B68E-73F8-1580-68B1429CBA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7E037B3-13CC-9C83-0BE4-83459D45490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4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182E4CC-134A-252C-642E-0B3299EAF183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69BC534-A198-D6A7-0797-7C84075AA90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EE4FA64-D8D6-7EFB-1077-BFB616770F8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A32E08D8-F852-4FF4-CB14-A800FCED5D3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27EA766C-C3D2-1184-7284-2E34B7E0193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3FE1AF8-990E-0003-162A-0E18DFF49E3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FD4E61B-94A1-4E1F-A67E-B3DB8A053A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C50A8FEE-9D31-598A-171C-D8AFFEEFBF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38617F9-8D2B-E6CF-ADB8-2E996547C5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7038C6BC-0077-2B8B-1017-80C06A35E2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0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7248942E-B45C-E994-DC6B-A41580E99223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BCE7E246-8E74-4550-AAF7-69197E942826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55F0A1B6-5B33-D640-3BDE-9B81FA13A24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E889C56-9DDC-6F44-F1B3-E32E5CCDE46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6938C519-55A7-0B66-36B7-C71A2934CC5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9A24C078-79D4-016C-0ADA-68EAE54543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C3E5412-B741-1049-750C-B5AFF134DED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DAB96D9-F514-D4A4-A641-6E17866998E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F58DBB5-64EC-21D9-05FF-291F5711B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849CE5DC-E5EF-B0EA-EDF7-4896E87841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0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DCB05ED2-6350-78D5-5A2C-F84DA1F3341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20A18923-EA42-7CDD-F752-39F25B549A9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63B262B9-1378-90B5-666E-82AB76FC918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4D1DBE0-0BDB-8824-0FCB-EDC8FB1B5CC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4997929-B8CD-3BE6-3C9F-1DD131BEDF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70461CEC-1D62-6603-3E06-CA7F85A800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6998CA2A-C7C0-FF73-CA5E-8952E99201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7BEAFC3-AF66-278B-E994-06BD2AA686D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181C4423-F0F0-77EE-6C63-AA8BA1A661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4F29B3FF-97D1-76A1-BD67-DDB8AB17752D}"/>
                </a:ext>
              </a:extLst>
            </p:cNvPr>
            <p:cNvGrpSpPr/>
            <p:nvPr/>
          </p:nvGrpSpPr>
          <p:grpSpPr>
            <a:xfrm>
              <a:off x="7092281" y="3320718"/>
              <a:ext cx="305563" cy="778648"/>
              <a:chOff x="7218765" y="2042327"/>
              <a:chExt cx="305563" cy="778648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7C7A67-901D-7360-32E3-4F2783C66FA9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E98BE57-6FB3-6238-83CF-B6002C5F46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2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DFE2E5E-9030-CC1B-86AB-CD052955504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BA8C2936-0697-AD3D-5A68-0384EEC19329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AABC7F12-2FB3-3ECA-93FE-E5DC312E554B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98F2334F-1EA2-2D93-B024-7671BB2E92A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B3D77C9-BCA9-464F-BD7F-230658B4754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5B2FB2A-B696-9761-9362-C5C2F44CB728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39048A0D-29E6-C43C-E1A2-7B4635174D2F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E4CD57BA-1B08-2615-93EF-91256A0B0318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1CBD95A-813B-2E2F-088C-2DB45EF70D70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8012BE4-37CF-0F58-74EE-EEA5708EA0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2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D4EBA29C-3F73-D3AA-57BF-2A8B1CD77C1B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4FFEFFA9-6F3E-67C0-537A-A8BE3C6EBB70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88F1604-AC44-D267-0570-86ABC4710618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D109E87-1341-4E36-2968-39227E27EB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9DFA3A7A-3074-8E5A-00A9-54E270BAE48F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F51B09B-6EA6-7CED-6662-D6FB6D09B0B4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5B08917-E25B-BA72-4661-3154C0D7C608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76480F6-B7F1-5CDC-3B92-49B1724C5E1D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265117A-E3DF-630B-21E5-32E5714A6756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D2E10C6B-49E6-96FE-3A34-613DA1DCC378}"/>
                </a:ext>
              </a:extLst>
            </p:cNvPr>
            <p:cNvCxnSpPr>
              <a:cxnSpLocks/>
              <a:stCxn id="38" idx="3"/>
              <a:endCxn id="54" idx="1"/>
            </p:cNvCxnSpPr>
            <p:nvPr/>
          </p:nvCxnSpPr>
          <p:spPr>
            <a:xfrm>
              <a:off x="4926338" y="3710042"/>
              <a:ext cx="2845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613D49B7-B2FF-7435-2B0A-692F8F07468A}"/>
                </a:ext>
              </a:extLst>
            </p:cNvPr>
            <p:cNvCxnSpPr>
              <a:cxnSpLocks/>
              <a:stCxn id="54" idx="3"/>
              <a:endCxn id="34" idx="1"/>
            </p:cNvCxnSpPr>
            <p:nvPr/>
          </p:nvCxnSpPr>
          <p:spPr>
            <a:xfrm>
              <a:off x="5707517" y="3710043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BD8A2C6B-0EDC-1E65-FE7B-4BEED523415F}"/>
                </a:ext>
              </a:extLst>
            </p:cNvPr>
            <p:cNvCxnSpPr>
              <a:cxnSpLocks/>
              <a:stCxn id="34" idx="3"/>
              <a:endCxn id="169" idx="1"/>
            </p:cNvCxnSpPr>
            <p:nvPr/>
          </p:nvCxnSpPr>
          <p:spPr>
            <a:xfrm flipV="1">
              <a:off x="6821654" y="3710043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8A34DDC1-E2F9-0FC9-322F-472DD63D6822}"/>
                </a:ext>
              </a:extLst>
            </p:cNvPr>
            <p:cNvCxnSpPr>
              <a:cxnSpLocks/>
              <a:stCxn id="169" idx="3"/>
              <a:endCxn id="5" idx="1"/>
            </p:cNvCxnSpPr>
            <p:nvPr/>
          </p:nvCxnSpPr>
          <p:spPr>
            <a:xfrm flipV="1">
              <a:off x="7397843" y="3696050"/>
              <a:ext cx="273344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9EB2D4-AEF5-CB7B-CBA4-1B19013A135A}"/>
                </a:ext>
              </a:extLst>
            </p:cNvPr>
            <p:cNvGrpSpPr/>
            <p:nvPr/>
          </p:nvGrpSpPr>
          <p:grpSpPr>
            <a:xfrm>
              <a:off x="2790288" y="3761735"/>
              <a:ext cx="560668" cy="778648"/>
              <a:chOff x="5798448" y="3439627"/>
              <a:chExt cx="560668" cy="77864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73C76A-3C31-E947-08DB-B37AC0A43586}"/>
                  </a:ext>
                </a:extLst>
              </p:cNvPr>
              <p:cNvSpPr/>
              <p:nvPr/>
            </p:nvSpPr>
            <p:spPr>
              <a:xfrm>
                <a:off x="5798448" y="3439627"/>
                <a:ext cx="560668" cy="778648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IP</a:t>
                </a:r>
              </a:p>
            </p:txBody>
          </p:sp>
          <p:sp>
            <p:nvSpPr>
              <p:cNvPr id="29" name="AutoShape 29">
                <a:extLst>
                  <a:ext uri="{FF2B5EF4-FFF2-40B4-BE49-F238E27FC236}">
                    <a16:creationId xmlns:a16="http://schemas.microsoft.com/office/drawing/2014/main" id="{560138BD-9BE1-6C07-4946-C9DDB09E3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675" y="3766588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BCA02C-AB4F-7A23-F7C8-8F1E6F81048E}"/>
                </a:ext>
              </a:extLst>
            </p:cNvPr>
            <p:cNvGrpSpPr/>
            <p:nvPr/>
          </p:nvGrpSpPr>
          <p:grpSpPr>
            <a:xfrm>
              <a:off x="1043608" y="3770229"/>
              <a:ext cx="826696" cy="778647"/>
              <a:chOff x="5532421" y="3439628"/>
              <a:chExt cx="826696" cy="7786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213E2C-A641-F938-9D96-F4662FB51741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Client</a:t>
                </a:r>
              </a:p>
            </p:txBody>
          </p:sp>
          <p:sp>
            <p:nvSpPr>
              <p:cNvPr id="27" name="AutoShape 29">
                <a:extLst>
                  <a:ext uri="{FF2B5EF4-FFF2-40B4-BE49-F238E27FC236}">
                    <a16:creationId xmlns:a16="http://schemas.microsoft.com/office/drawing/2014/main" id="{22E16F86-CF2B-EE0C-9AED-1CA13CE99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B16BDF5-6A1D-CAD6-FB0F-07030F9F72BA}"/>
                </a:ext>
              </a:extLst>
            </p:cNvPr>
            <p:cNvGrpSpPr/>
            <p:nvPr/>
          </p:nvGrpSpPr>
          <p:grpSpPr>
            <a:xfrm>
              <a:off x="3558964" y="3761735"/>
              <a:ext cx="496605" cy="778648"/>
              <a:chOff x="6458049" y="2904485"/>
              <a:chExt cx="496605" cy="778648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6C84A3F-64BF-2897-13E9-BBBA95C97C69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A51E38CE-42A2-D996-6340-31C8F4D97A38}"/>
                  </a:ext>
                </a:extLst>
              </p:cNvPr>
              <p:cNvGrpSpPr/>
              <p:nvPr/>
            </p:nvGrpSpPr>
            <p:grpSpPr>
              <a:xfrm>
                <a:off x="6516216" y="3100528"/>
                <a:ext cx="391425" cy="386562"/>
                <a:chOff x="4572000" y="1898606"/>
                <a:chExt cx="391425" cy="386562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B1572827-F6D4-FFAF-78F4-6ED0DB5F0F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0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9AEA8557-BEBF-1579-E50D-51D474FDE21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99DFBC86-FE6C-2FA1-DF5E-C46082043D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30343EC-252D-D5E7-E890-DFB6A09BE67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2B757F8-AB20-823A-6C5F-269B9224031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A6B52704-691E-D0ED-1EB2-AD6EA912280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1D6ABB8D-3224-A9BA-66A1-0CBEB81BEA1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F94E20DA-91CF-6E62-DB2A-CD67A1BD32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84FF421-FC12-A4B2-E8B4-625EEDA983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834FD8D4-5540-B7C2-18B3-B88113CBD17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F4B9BAC0-8B67-1B5B-B4E0-2202611578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4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855EFB85-BBAF-5E6B-D7A4-4E8A237CF2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A08A7E4-FDA7-7484-6901-F6CBC0CE91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1BE03102-32D4-2321-46EE-1E528164A6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4ACB28A-164B-60C5-8DBC-4B12E37F031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822BE46-5DA6-892A-23DD-971869D36E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2A2D053-C060-AE4E-C6EE-FB3C32814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12AD0414-C278-F761-012E-3F6871E335F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E404CA1D-1856-36C1-39C9-5A8BCECC28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196FABE1-3F47-184D-3281-DC2B983CD2C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9B02A7C7-34EC-4505-C266-D6603022BD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0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928A1224-8BAD-8B11-7233-93CB293DD8C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2E605784-97EC-9A25-3AEF-3E95C46A0218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F63578E1-76BA-1239-74B6-1FD3DF5797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824EB804-DD1A-28D6-36F9-CDE01EAD62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B38F3E65-C661-0C4A-C7BA-9630FC1A0FA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C2CB87D3-AA9B-8BCB-0F48-FEB4110426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34334E24-1EB6-F3B9-B6BC-EF1885585B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EDD99E61-2B4A-0061-8FDB-2C728ABEB1A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DD311AB5-674A-AFA2-27B5-49E63BC2293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A47EDC7F-4F38-78EA-F8D3-0DB1AC52712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0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9DB0F3E7-EF2B-8F38-499B-E5E3DF51B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D3084EA-C92C-E700-8011-32E6D14BC1D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81241304-A757-1850-6889-A155D16CE79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D979BBAA-2EB8-2739-C6DF-B761E72B9C0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E7C2916F-3911-E16F-1F71-9368752B145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9FFB69D-D119-7648-8A32-2C704C44B0B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D47FB96F-6B11-63CE-635E-60B5AF3A7AD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195566DE-8CC3-7B5F-4EFA-12159F7FEB0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7B9325E4-8291-2EA9-6BE2-48D05ADD56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525BC9C-70AF-A3E9-3F2A-A28E833330FE}"/>
                </a:ext>
              </a:extLst>
            </p:cNvPr>
            <p:cNvGrpSpPr/>
            <p:nvPr/>
          </p:nvGrpSpPr>
          <p:grpSpPr>
            <a:xfrm>
              <a:off x="2078235" y="3761735"/>
              <a:ext cx="496605" cy="778648"/>
              <a:chOff x="6458049" y="2904485"/>
              <a:chExt cx="496605" cy="778648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4C62BF9-AC9B-17F0-E139-88799B3696DE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C3F3CEC7-309E-D4AE-C410-8C16CB461796}"/>
                  </a:ext>
                </a:extLst>
              </p:cNvPr>
              <p:cNvGrpSpPr/>
              <p:nvPr/>
            </p:nvGrpSpPr>
            <p:grpSpPr>
              <a:xfrm>
                <a:off x="6516216" y="3100528"/>
                <a:ext cx="391425" cy="386562"/>
                <a:chOff x="4572000" y="1898606"/>
                <a:chExt cx="391425" cy="386562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5AAE4805-2D7E-C487-B0D0-0FA455E7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0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7EC68805-E032-F8F8-AE69-B5A5A4A7004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E2ACC188-F51C-64CE-50C4-83E7AF56596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72642504-718E-31E3-EE65-3220AE25A8F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22D888C6-93C4-104D-F2FD-9E0774402B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F2EE21B3-FD45-F04B-F38A-09B12D5E58D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97A69443-FFDA-5D99-B743-927D891EF3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1C15C866-44E7-E816-1A93-7DD09DA3949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AAF6BE5C-7D43-2E8B-AAAE-EAC3383CC69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D7896CA8-475B-0152-D621-C24C8C79C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2A9F128E-11E2-6B8B-7A16-BED1BF8BAD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4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64A89E52-FB29-872F-AEEF-FCC4E53FAF8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C8B39A20-E838-8986-BA41-80AF07C7F15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82D67896-2403-F60B-1F1B-80558F42BB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F12CA64C-22AA-BF92-141D-4787D80BB30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667A3717-D49E-D906-1B62-210C19BDF1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5D2E279D-C588-D781-8544-143C4313B1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D6897240-6348-F77B-D43B-285BA14864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5DE3DD6-75DE-A4C7-BADD-C298D5A9F7F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6EA89C4F-2C17-5BE0-2D53-21BC5057AC9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FDF06412-828E-FCC7-A2DC-E7BFCEED652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0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2E665171-E001-72BE-8EB8-A7360C6F3DD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B41FBC39-3E20-17D6-0E3C-D4A621E62D28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28E76A13-CAF5-0361-CE64-85F942D2DDE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12B410C5-5CBF-2A57-1098-88E61CE8D34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FAA0623E-FAA2-54ED-F1FD-91709EDB485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74A6FF2A-EB1C-0952-C0A3-FE1C014EE27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772CCB3-8F7E-4A12-DA16-3647ACA619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FC334CF-F3A9-FBB6-D082-9770C8FCC6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E8D94CC7-38B9-5E1B-7CB8-0BF65C98BA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62F189F6-55EA-C902-48AF-1013E7AF52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0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B242D331-9922-4815-2FA1-776997F111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5E7E70F9-825C-050F-0296-8EF49935210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82DA6D8-4DEA-1CB4-94DE-D7526D2C418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217174C4-3AC2-0DD7-2D62-E938B6FB02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891E6309-AC1F-A253-111C-0EDC06A4CB2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C461D1D8-7B96-7B64-73EB-F51CFDB7CE4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7C397EC5-BEAA-82EB-7A68-9C95075F116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18F9A9CD-EA64-DF03-DC03-2365C6A55F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418DECC6-A96C-40C2-B974-844710FB5CB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FDD7265D-92C9-63C8-ADEF-501DBA331E91}"/>
                </a:ext>
              </a:extLst>
            </p:cNvPr>
            <p:cNvCxnSpPr>
              <a:cxnSpLocks/>
              <a:stCxn id="28" idx="3"/>
              <a:endCxn id="213" idx="1"/>
            </p:cNvCxnSpPr>
            <p:nvPr/>
          </p:nvCxnSpPr>
          <p:spPr>
            <a:xfrm>
              <a:off x="3350957" y="4151059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E68A627B-B41E-1158-EEFE-232F03F9EA9A}"/>
                </a:ext>
              </a:extLst>
            </p:cNvPr>
            <p:cNvCxnSpPr>
              <a:cxnSpLocks/>
              <a:stCxn id="256" idx="3"/>
              <a:endCxn id="28" idx="1"/>
            </p:cNvCxnSpPr>
            <p:nvPr/>
          </p:nvCxnSpPr>
          <p:spPr>
            <a:xfrm>
              <a:off x="2574840" y="415105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FD18E211-B6AE-D74B-EF6B-0286A3486D0B}"/>
                </a:ext>
              </a:extLst>
            </p:cNvPr>
            <p:cNvCxnSpPr>
              <a:cxnSpLocks/>
              <a:stCxn id="26" idx="3"/>
              <a:endCxn id="256" idx="1"/>
            </p:cNvCxnSpPr>
            <p:nvPr/>
          </p:nvCxnSpPr>
          <p:spPr>
            <a:xfrm flipV="1">
              <a:off x="1870304" y="4151060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D7D3816B-028F-B101-3941-8BF21F624946}"/>
                </a:ext>
              </a:extLst>
            </p:cNvPr>
            <p:cNvCxnSpPr>
              <a:cxnSpLocks/>
              <a:stCxn id="38" idx="1"/>
              <a:endCxn id="213" idx="3"/>
            </p:cNvCxnSpPr>
            <p:nvPr/>
          </p:nvCxnSpPr>
          <p:spPr>
            <a:xfrm flipH="1">
              <a:off x="4055569" y="3710043"/>
              <a:ext cx="137673" cy="44101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0ABF7728-568C-47CF-0428-F366850E76EE}"/>
                </a:ext>
              </a:extLst>
            </p:cNvPr>
            <p:cNvGrpSpPr/>
            <p:nvPr/>
          </p:nvGrpSpPr>
          <p:grpSpPr>
            <a:xfrm>
              <a:off x="2527827" y="2872215"/>
              <a:ext cx="826696" cy="778647"/>
              <a:chOff x="5532421" y="3439628"/>
              <a:chExt cx="826696" cy="778647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BFC252A9-9728-C708-2C97-F76E88017694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 VM</a:t>
                </a:r>
              </a:p>
            </p:txBody>
          </p:sp>
          <p:sp>
            <p:nvSpPr>
              <p:cNvPr id="513" name="AutoShape 29">
                <a:extLst>
                  <a:ext uri="{FF2B5EF4-FFF2-40B4-BE49-F238E27FC236}">
                    <a16:creationId xmlns:a16="http://schemas.microsoft.com/office/drawing/2014/main" id="{856521B6-2211-147A-07D5-7B0128833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1B1FF2E3-3917-F072-858B-82DAAB2DBA69}"/>
                </a:ext>
              </a:extLst>
            </p:cNvPr>
            <p:cNvGrpSpPr/>
            <p:nvPr/>
          </p:nvGrpSpPr>
          <p:grpSpPr>
            <a:xfrm>
              <a:off x="3561846" y="2863310"/>
              <a:ext cx="496605" cy="778648"/>
              <a:chOff x="6458049" y="2904485"/>
              <a:chExt cx="496605" cy="77864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964DE2A0-3CD9-3511-7374-E963D300C8FF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89E24143-4027-2816-B2DC-0D028E4BE4AA}"/>
                  </a:ext>
                </a:extLst>
              </p:cNvPr>
              <p:cNvGrpSpPr/>
              <p:nvPr/>
            </p:nvGrpSpPr>
            <p:grpSpPr>
              <a:xfrm>
                <a:off x="6516216" y="3100528"/>
                <a:ext cx="391425" cy="386562"/>
                <a:chOff x="4572000" y="1898606"/>
                <a:chExt cx="391425" cy="386562"/>
              </a:xfrm>
            </p:grpSpPr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7C15A3D7-37AC-BE1D-7E56-CDB392232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0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70F02C89-222B-5C87-4232-5E230A0FB6D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4" name="Rectangle 503">
                    <a:extLst>
                      <a:ext uri="{FF2B5EF4-FFF2-40B4-BE49-F238E27FC236}">
                        <a16:creationId xmlns:a16="http://schemas.microsoft.com/office/drawing/2014/main" id="{F122232F-C26D-2B56-B240-CAADBA0BC9F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8D73631E-FEF7-72F1-92BF-ABF35BB49F7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DA40626F-7218-5D3E-D8AB-EA2D493031F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7" name="Rectangle 506">
                    <a:extLst>
                      <a:ext uri="{FF2B5EF4-FFF2-40B4-BE49-F238E27FC236}">
                        <a16:creationId xmlns:a16="http://schemas.microsoft.com/office/drawing/2014/main" id="{B1119685-BD94-7289-0B3E-E5F7FB92C84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74073DE7-B847-0107-B7F1-0BF002146A6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89E3563C-AF4B-8231-9539-B33A6E6D21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0" name="Rectangle 509">
                    <a:extLst>
                      <a:ext uri="{FF2B5EF4-FFF2-40B4-BE49-F238E27FC236}">
                        <a16:creationId xmlns:a16="http://schemas.microsoft.com/office/drawing/2014/main" id="{582C94CF-0CFB-C2FF-33D8-AAF64B5667F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13D13655-4D1C-A4F1-91E2-79371CF59E7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473" name="Group 472">
                  <a:extLst>
                    <a:ext uri="{FF2B5EF4-FFF2-40B4-BE49-F238E27FC236}">
                      <a16:creationId xmlns:a16="http://schemas.microsoft.com/office/drawing/2014/main" id="{061C8A21-9388-E262-FEBD-005CBF63BD2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4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BEB590F4-4460-23F0-D5D9-3526C2FD354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46FAE794-4004-0CE4-BB12-38E2DECC029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8C2640AF-A13D-576E-2A52-D984CCC19C4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AE9B1982-F319-A14D-2137-0806B4087B4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E1461DBD-FBB8-DD71-3759-7CD48A739BB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8DCCA1CA-3625-A560-5CD4-A5FF7F8324F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730FD19F-BC73-80E2-5600-937B6845430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42137FDF-7E65-683B-2C91-39F44CFC26C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2" name="Rectangle 501">
                    <a:extLst>
                      <a:ext uri="{FF2B5EF4-FFF2-40B4-BE49-F238E27FC236}">
                        <a16:creationId xmlns:a16="http://schemas.microsoft.com/office/drawing/2014/main" id="{4A4C1882-E977-0089-1643-4162009C86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B8C6C403-0A33-B3A9-44D4-32321AA45C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0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810AD67C-BE2C-6DA1-DCE9-68DC2D43694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7DEC0ED1-7871-F156-2729-40A87B730CD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DA367F10-C4B5-2F9B-82F0-EF21728950E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A325A191-4710-5DFB-17CA-68AA08F48D0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7DC90817-15FB-2D92-FD6D-61CBA6089D6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E981B553-B5B0-7130-25C7-B6D9C16A31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A695D758-DDEC-DAE5-F531-F1D04FE7400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3650C0A2-F690-0189-C1FF-5C302E8C68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7D57F870-4966-19FE-3610-358F6332C62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4EABE03F-4C43-8E94-FA9E-2110A4E19F1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0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476" name="Oval 475">
                    <a:extLst>
                      <a:ext uri="{FF2B5EF4-FFF2-40B4-BE49-F238E27FC236}">
                        <a16:creationId xmlns:a16="http://schemas.microsoft.com/office/drawing/2014/main" id="{463C76D3-1AC2-F4A5-22DC-290E1A265C0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7" name="Rectangle 476">
                    <a:extLst>
                      <a:ext uri="{FF2B5EF4-FFF2-40B4-BE49-F238E27FC236}">
                        <a16:creationId xmlns:a16="http://schemas.microsoft.com/office/drawing/2014/main" id="{16708E68-5583-5D85-0BB9-3D55ED71CD1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9C9DC5AC-6706-B1A7-AE52-7C54C8133D2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71E13B8D-E59A-30F4-77F6-34F08A1465F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0" name="Rectangle 479">
                    <a:extLst>
                      <a:ext uri="{FF2B5EF4-FFF2-40B4-BE49-F238E27FC236}">
                        <a16:creationId xmlns:a16="http://schemas.microsoft.com/office/drawing/2014/main" id="{EDCB3653-91EA-E39C-BE3A-6083F0FBD29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92E2D1E1-C641-668B-8676-BEBE72D92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14D55DC1-442E-4F73-E6B7-1AA24576C3D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E7F1B5E4-C83F-D532-23A0-F856E08464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0BF9D7F6-8E60-7367-39B4-7AA8947C0C0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F6EA64FC-0A71-099C-B52C-6B09E8341B5C}"/>
                </a:ext>
              </a:extLst>
            </p:cNvPr>
            <p:cNvCxnSpPr>
              <a:cxnSpLocks/>
              <a:stCxn id="512" idx="3"/>
              <a:endCxn id="470" idx="1"/>
            </p:cNvCxnSpPr>
            <p:nvPr/>
          </p:nvCxnSpPr>
          <p:spPr>
            <a:xfrm flipV="1">
              <a:off x="3354523" y="3252634"/>
              <a:ext cx="207323" cy="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839D069B-90A7-7347-EB2E-2A9274284C13}"/>
                </a:ext>
              </a:extLst>
            </p:cNvPr>
            <p:cNvCxnSpPr>
              <a:cxnSpLocks/>
              <a:stCxn id="38" idx="1"/>
              <a:endCxn id="470" idx="3"/>
            </p:cNvCxnSpPr>
            <p:nvPr/>
          </p:nvCxnSpPr>
          <p:spPr>
            <a:xfrm flipH="1" flipV="1">
              <a:off x="4058451" y="3252634"/>
              <a:ext cx="134791" cy="45740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24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D95-8970-00ED-F89A-1D3E4069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pipeline-</a:t>
            </a:r>
            <a:r>
              <a:rPr lang="en-AU" dirty="0" err="1"/>
              <a:t>nw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1D2BD-26F2-0E02-35A8-2D9F3812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8</a:t>
            </a:fld>
            <a:endParaRPr lang="en-AU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F25B108-2B13-75C7-C338-F5592AF26516}"/>
              </a:ext>
            </a:extLst>
          </p:cNvPr>
          <p:cNvGrpSpPr/>
          <p:nvPr/>
        </p:nvGrpSpPr>
        <p:grpSpPr>
          <a:xfrm>
            <a:off x="1548408" y="3115829"/>
            <a:ext cx="5826347" cy="1696883"/>
            <a:chOff x="1685568" y="2780549"/>
            <a:chExt cx="5826347" cy="169688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5A7C95F-DC37-191A-E820-A5D01EA094D0}"/>
                </a:ext>
              </a:extLst>
            </p:cNvPr>
            <p:cNvGrpSpPr/>
            <p:nvPr/>
          </p:nvGrpSpPr>
          <p:grpSpPr>
            <a:xfrm>
              <a:off x="6953036" y="2934558"/>
              <a:ext cx="558879" cy="1080537"/>
              <a:chOff x="6781891" y="1915235"/>
              <a:chExt cx="558879" cy="10805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4F7D4E-917E-2408-0446-14CB6E7FEF84}"/>
                  </a:ext>
                </a:extLst>
              </p:cNvPr>
              <p:cNvSpPr/>
              <p:nvPr/>
            </p:nvSpPr>
            <p:spPr>
              <a:xfrm>
                <a:off x="6932602" y="2218401"/>
                <a:ext cx="262913" cy="77737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ED19BEF-4937-1CF4-369D-457A293A41C9}"/>
                  </a:ext>
                </a:extLst>
              </p:cNvPr>
              <p:cNvSpPr/>
              <p:nvPr/>
            </p:nvSpPr>
            <p:spPr>
              <a:xfrm>
                <a:off x="6781891" y="1915235"/>
                <a:ext cx="558879" cy="3473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NIC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D94334-8826-92C9-F5C5-98C4D8CA79D3}"/>
                </a:ext>
              </a:extLst>
            </p:cNvPr>
            <p:cNvSpPr/>
            <p:nvPr/>
          </p:nvSpPr>
          <p:spPr>
            <a:xfrm>
              <a:off x="5996298" y="3230615"/>
              <a:ext cx="690516" cy="778648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Driver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7FEE53-259A-16D9-D0C3-7EB13E3ECA36}"/>
                </a:ext>
              </a:extLst>
            </p:cNvPr>
            <p:cNvCxnSpPr>
              <a:cxnSpLocks/>
              <a:stCxn id="237" idx="3"/>
              <a:endCxn id="6" idx="1"/>
            </p:cNvCxnSpPr>
            <p:nvPr/>
          </p:nvCxnSpPr>
          <p:spPr>
            <a:xfrm>
              <a:off x="5521730" y="3038283"/>
              <a:ext cx="474568" cy="5816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BB6159-7D3A-51F3-8270-ABFF03D19399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5528332" y="3619939"/>
              <a:ext cx="467966" cy="5993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82429-11E3-B1AB-97C2-821B7CD54AC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4194128" y="3198082"/>
              <a:ext cx="877508" cy="898511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triangl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F28C86-3F78-1416-12BC-0416623467E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194673" y="3169920"/>
              <a:ext cx="883564" cy="926673"/>
            </a:xfrm>
            <a:prstGeom prst="straightConnector1">
              <a:avLst/>
            </a:prstGeom>
            <a:ln w="19050">
              <a:solidFill>
                <a:srgbClr val="DEBDB9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CCB49F-754F-5C38-E366-DED82C703083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194673" y="4368850"/>
              <a:ext cx="876963" cy="0"/>
            </a:xfrm>
            <a:prstGeom prst="straightConnector1">
              <a:avLst/>
            </a:prstGeom>
            <a:ln w="19050">
              <a:solidFill>
                <a:srgbClr val="DEBDB9"/>
              </a:solidFill>
              <a:headEnd type="triangl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DC1600-6A1C-48B5-B444-8F17F4F060F2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4194673" y="2893371"/>
              <a:ext cx="883564" cy="0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BAFE63-BDAF-31BB-0D29-7800742D6D96}"/>
                </a:ext>
              </a:extLst>
            </p:cNvPr>
            <p:cNvSpPr/>
            <p:nvPr/>
          </p:nvSpPr>
          <p:spPr>
            <a:xfrm>
              <a:off x="3598869" y="4260268"/>
              <a:ext cx="595804" cy="21716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9254A1-CEA5-2D01-457F-AA3204F91D56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3228217" y="4368850"/>
              <a:ext cx="370652" cy="0"/>
            </a:xfrm>
            <a:prstGeom prst="straightConnector1">
              <a:avLst/>
            </a:prstGeom>
            <a:ln w="19050">
              <a:solidFill>
                <a:srgbClr val="DEBDB9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22A1E68-D472-5DB8-6D9B-8E992B37690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3228217" y="3198082"/>
              <a:ext cx="370107" cy="0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BD7E0-4DCC-29A3-E429-1F2B3463A22E}"/>
                </a:ext>
              </a:extLst>
            </p:cNvPr>
            <p:cNvSpPr/>
            <p:nvPr/>
          </p:nvSpPr>
          <p:spPr>
            <a:xfrm>
              <a:off x="5071636" y="3988012"/>
              <a:ext cx="456696" cy="462486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2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Virt</a:t>
              </a:r>
              <a:endParaRPr lang="en-A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66EB46-EA68-4AC3-839C-C00C92897866}"/>
                </a:ext>
              </a:extLst>
            </p:cNvPr>
            <p:cNvSpPr/>
            <p:nvPr/>
          </p:nvSpPr>
          <p:spPr>
            <a:xfrm>
              <a:off x="5078237" y="2780550"/>
              <a:ext cx="443493" cy="515466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Tx</a:t>
              </a:r>
              <a:b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2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Virt</a:t>
              </a:r>
              <a:endParaRPr lang="en-A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75A94598-0F08-6F09-1E98-59AB72CE63ED}"/>
                </a:ext>
              </a:extLst>
            </p:cNvPr>
            <p:cNvSpPr/>
            <p:nvPr/>
          </p:nvSpPr>
          <p:spPr>
            <a:xfrm>
              <a:off x="3598368" y="3446935"/>
              <a:ext cx="575531" cy="400804"/>
            </a:xfrm>
            <a:prstGeom prst="rect">
              <a:avLst/>
            </a:prstGeom>
            <a:solidFill>
              <a:srgbClr val="476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ARP</a:t>
              </a:r>
            </a:p>
          </p:txBody>
        </p: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E4E3D069-E3CA-5249-8BA9-F9D1CD1D9FA2}"/>
                </a:ext>
              </a:extLst>
            </p:cNvPr>
            <p:cNvCxnSpPr>
              <a:cxnSpLocks/>
              <a:stCxn id="315" idx="3"/>
              <a:endCxn id="237" idx="1"/>
            </p:cNvCxnSpPr>
            <p:nvPr/>
          </p:nvCxnSpPr>
          <p:spPr>
            <a:xfrm flipV="1">
              <a:off x="4173899" y="3038283"/>
              <a:ext cx="904338" cy="609054"/>
            </a:xfrm>
            <a:prstGeom prst="straightConnector1">
              <a:avLst/>
            </a:prstGeom>
            <a:ln w="19050">
              <a:solidFill>
                <a:srgbClr val="47678B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D972DDA5-03C7-B2A9-BFEB-A26DC3CFC8F2}"/>
                </a:ext>
              </a:extLst>
            </p:cNvPr>
            <p:cNvCxnSpPr>
              <a:cxnSpLocks/>
              <a:stCxn id="315" idx="3"/>
              <a:endCxn id="7" idx="1"/>
            </p:cNvCxnSpPr>
            <p:nvPr/>
          </p:nvCxnSpPr>
          <p:spPr>
            <a:xfrm>
              <a:off x="4173899" y="3647337"/>
              <a:ext cx="897737" cy="571918"/>
            </a:xfrm>
            <a:prstGeom prst="straightConnector1">
              <a:avLst/>
            </a:prstGeom>
            <a:ln w="19050">
              <a:solidFill>
                <a:srgbClr val="47678B"/>
              </a:solidFill>
              <a:headEnd type="triangl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F42624-07FB-CF8B-0313-8CB851386257}"/>
                </a:ext>
              </a:extLst>
            </p:cNvPr>
            <p:cNvSpPr/>
            <p:nvPr/>
          </p:nvSpPr>
          <p:spPr>
            <a:xfrm>
              <a:off x="1685568" y="2780881"/>
              <a:ext cx="586457" cy="517406"/>
            </a:xfrm>
            <a:prstGeom prst="rect">
              <a:avLst/>
            </a:prstGeom>
            <a:solidFill>
              <a:srgbClr val="BC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1ED434-62EA-A3C3-6CDF-5655465C33F6}"/>
                </a:ext>
              </a:extLst>
            </p:cNvPr>
            <p:cNvSpPr/>
            <p:nvPr/>
          </p:nvSpPr>
          <p:spPr>
            <a:xfrm>
              <a:off x="2655570" y="3988011"/>
              <a:ext cx="575531" cy="468077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D2E626-BABB-AAE5-D22B-4A9D20D7A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4114" y="3729778"/>
              <a:ext cx="40963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DB7FE19-89EB-E504-A75A-771197433E84}"/>
                </a:ext>
              </a:extLst>
            </p:cNvPr>
            <p:cNvCxnSpPr>
              <a:cxnSpLocks/>
            </p:cNvCxnSpPr>
            <p:nvPr/>
          </p:nvCxnSpPr>
          <p:spPr>
            <a:xfrm>
              <a:off x="6694114" y="3505840"/>
              <a:ext cx="4096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F80991-1363-95F2-925D-9CA7FCF73BD1}"/>
                </a:ext>
              </a:extLst>
            </p:cNvPr>
            <p:cNvSpPr/>
            <p:nvPr/>
          </p:nvSpPr>
          <p:spPr>
            <a:xfrm>
              <a:off x="3584285" y="3988011"/>
              <a:ext cx="610388" cy="217163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Val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53F2C8-7036-5CFF-9163-03C7A3B2E5A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28217" y="4096593"/>
              <a:ext cx="356068" cy="0"/>
            </a:xfrm>
            <a:prstGeom prst="straightConnector1">
              <a:avLst/>
            </a:prstGeom>
            <a:ln w="19050">
              <a:solidFill>
                <a:srgbClr val="DEBDB9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2B9528-9404-5287-CA64-73836FDBBA1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228762" y="2893371"/>
              <a:ext cx="370107" cy="0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arrow"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F54290-2705-5F91-D1F3-13560DD17FFB}"/>
                </a:ext>
              </a:extLst>
            </p:cNvPr>
            <p:cNvSpPr/>
            <p:nvPr/>
          </p:nvSpPr>
          <p:spPr>
            <a:xfrm>
              <a:off x="2642306" y="2780549"/>
              <a:ext cx="586456" cy="526109"/>
            </a:xfrm>
            <a:prstGeom prst="rect">
              <a:avLst/>
            </a:prstGeom>
            <a:solidFill>
              <a:srgbClr val="BC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IP Stack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A0BFB8E-32EB-C33D-1F68-AD79A39AFE08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2272025" y="3039584"/>
              <a:ext cx="370281" cy="4020"/>
            </a:xfrm>
            <a:prstGeom prst="straightConnector1">
              <a:avLst/>
            </a:prstGeom>
            <a:ln w="19050">
              <a:solidFill>
                <a:srgbClr val="9618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414EC5-540A-04B1-C45F-9530A571D367}"/>
                </a:ext>
              </a:extLst>
            </p:cNvPr>
            <p:cNvSpPr/>
            <p:nvPr/>
          </p:nvSpPr>
          <p:spPr>
            <a:xfrm>
              <a:off x="3598869" y="2784789"/>
              <a:ext cx="595804" cy="217164"/>
            </a:xfrm>
            <a:prstGeom prst="rect">
              <a:avLst/>
            </a:prstGeom>
            <a:solidFill>
              <a:srgbClr val="BC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D6C8FC-BA7A-0710-595E-464C61674387}"/>
                </a:ext>
              </a:extLst>
            </p:cNvPr>
            <p:cNvSpPr/>
            <p:nvPr/>
          </p:nvSpPr>
          <p:spPr>
            <a:xfrm>
              <a:off x="3598324" y="3089500"/>
              <a:ext cx="595804" cy="217164"/>
            </a:xfrm>
            <a:prstGeom prst="rect">
              <a:avLst/>
            </a:prstGeom>
            <a:solidFill>
              <a:srgbClr val="BC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389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eL4 Foundation">
      <a:dk1>
        <a:srgbClr val="000000"/>
      </a:dk1>
      <a:lt1>
        <a:srgbClr val="FFFFFF"/>
      </a:lt1>
      <a:dk2>
        <a:srgbClr val="314964"/>
      </a:dk2>
      <a:lt2>
        <a:srgbClr val="DDE2E9"/>
      </a:lt2>
      <a:accent1>
        <a:srgbClr val="FFD271"/>
      </a:accent1>
      <a:accent2>
        <a:srgbClr val="A5D062"/>
      </a:accent2>
      <a:accent3>
        <a:srgbClr val="BB7267"/>
      </a:accent3>
      <a:accent4>
        <a:srgbClr val="46668A"/>
      </a:accent4>
      <a:accent5>
        <a:srgbClr val="FFE5B1"/>
      </a:accent5>
      <a:accent6>
        <a:srgbClr val="951800"/>
      </a:accent6>
      <a:hlink>
        <a:srgbClr val="C49B51"/>
      </a:hlink>
      <a:folHlink>
        <a:srgbClr val="789A4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25497</TotalTime>
  <Words>452</Words>
  <Application>Microsoft Macintosh PowerPoint</Application>
  <PresentationFormat>On-screen Show (4:3)</PresentationFormat>
  <Paragraphs>281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American Typewriter</vt:lpstr>
      <vt:lpstr>Arial</vt:lpstr>
      <vt:lpstr>Calibri</vt:lpstr>
      <vt:lpstr>Gill Sans MT</vt:lpstr>
      <vt:lpstr>Roboto</vt:lpstr>
      <vt:lpstr>Retrospect</vt:lpstr>
      <vt:lpstr>device</vt:lpstr>
      <vt:lpstr>structure</vt:lpstr>
      <vt:lpstr>regions</vt:lpstr>
      <vt:lpstr>i2c</vt:lpstr>
      <vt:lpstr>metadata</vt:lpstr>
      <vt:lpstr>active</vt:lpstr>
      <vt:lpstr>passive</vt:lpstr>
      <vt:lpstr>pipeline old</vt:lpstr>
      <vt:lpstr>pipeline-nw</vt:lpstr>
      <vt:lpstr>setup-linux / setup-sddf</vt:lpstr>
      <vt:lpstr>entries-active (new)</vt:lpstr>
      <vt:lpstr>entries-active (old)</vt:lpstr>
      <vt:lpstr>entries-passive (old)</vt:lpstr>
      <vt:lpstr>entries-Linux</vt:lpstr>
      <vt:lpstr>metadata-storage</vt:lpstr>
      <vt:lpstr>uio-drivers</vt:lpstr>
      <vt:lpstr>Example Shapes and Arrows</vt:lpstr>
      <vt:lpstr>Text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Pastor</dc:creator>
  <cp:lastModifiedBy>Gernot Heiser</cp:lastModifiedBy>
  <cp:revision>277</cp:revision>
  <dcterms:created xsi:type="dcterms:W3CDTF">2020-05-11T07:55:19Z</dcterms:created>
  <dcterms:modified xsi:type="dcterms:W3CDTF">2024-07-22T05:49:21Z</dcterms:modified>
</cp:coreProperties>
</file>