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해 질 무렵의 하늘을 배경으로 둔 바다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해 질 무렵의 하늘을 배경으로 둔 바다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해 질 무렵의 해변과 바다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해 질 무렵의 해변과 바다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해 질 무렵의 해변과 바다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해 질 무렵의 하늘을 배경으로 둔 바다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슬라이드 부제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해 질 무렵의 하늘을 배경으로 둔 바다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의제 부제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2/12/23 유승태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2022/12/23 유승태 </a:t>
            </a:r>
          </a:p>
        </p:txBody>
      </p:sp>
      <p:sp>
        <p:nvSpPr>
          <p:cNvPr id="152" name="Vi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Vim</a:t>
            </a:r>
          </a:p>
        </p:txBody>
      </p:sp>
      <p:sp>
        <p:nvSpPr>
          <p:cNvPr id="153" name="Swift with Vi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 with Vim</a:t>
            </a:r>
          </a:p>
          <a:p>
            <a:pPr/>
            <a:r>
              <a:t>Newbie with Vim</a:t>
            </a:r>
          </a:p>
        </p:txBody>
      </p:sp>
      <p:sp>
        <p:nvSpPr>
          <p:cNvPr id="154" name="Github: gxdxt / Twitter: gxdxt"/>
          <p:cNvSpPr txBox="1"/>
          <p:nvPr/>
        </p:nvSpPr>
        <p:spPr>
          <a:xfrm>
            <a:off x="1219200" y="12492311"/>
            <a:ext cx="2194560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lnSpc>
                <a:spcPct val="100000"/>
              </a:lnSpc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Github: gxdxt / Twitter: gxdxt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im"/>
          <p:cNvSpPr txBox="1"/>
          <p:nvPr>
            <p:ph type="ctrTitle"/>
          </p:nvPr>
        </p:nvSpPr>
        <p:spPr>
          <a:xfrm>
            <a:off x="1219200" y="1386891"/>
            <a:ext cx="21945600" cy="1297730"/>
          </a:xfrm>
          <a:prstGeom prst="rect">
            <a:avLst/>
          </a:prstGeom>
        </p:spPr>
        <p:txBody>
          <a:bodyPr/>
          <a:lstStyle>
            <a:lvl1pPr defTabSz="1170431">
              <a:defRPr spc="-61" sz="6144"/>
            </a:lvl1pPr>
          </a:lstStyle>
          <a:p>
            <a:pPr/>
            <a:r>
              <a:t>Vim</a:t>
            </a:r>
          </a:p>
        </p:txBody>
      </p:sp>
      <p:sp>
        <p:nvSpPr>
          <p:cNvPr id="157" name="Swift Frameworks…"/>
          <p:cNvSpPr txBox="1"/>
          <p:nvPr>
            <p:ph type="subTitle" idx="1"/>
          </p:nvPr>
        </p:nvSpPr>
        <p:spPr>
          <a:xfrm>
            <a:off x="1219200" y="3026632"/>
            <a:ext cx="21945600" cy="679154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Swift Frameworks</a:t>
            </a:r>
          </a:p>
          <a:p>
            <a:pPr/>
          </a:p>
          <a:p>
            <a:pPr/>
            <a:r>
              <a:t>- UIKit</a:t>
            </a:r>
          </a:p>
          <a:p>
            <a:pPr/>
            <a:r>
              <a:t>- SwiftUI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Vim"/>
          <p:cNvSpPr txBox="1"/>
          <p:nvPr>
            <p:ph type="ctrTitle"/>
          </p:nvPr>
        </p:nvSpPr>
        <p:spPr>
          <a:xfrm>
            <a:off x="1219200" y="1386891"/>
            <a:ext cx="21945600" cy="1297730"/>
          </a:xfrm>
          <a:prstGeom prst="rect">
            <a:avLst/>
          </a:prstGeom>
        </p:spPr>
        <p:txBody>
          <a:bodyPr/>
          <a:lstStyle>
            <a:lvl1pPr defTabSz="1170431">
              <a:defRPr spc="-61" sz="6144"/>
            </a:lvl1pPr>
          </a:lstStyle>
          <a:p>
            <a:pPr/>
            <a:r>
              <a:t>Vim</a:t>
            </a:r>
          </a:p>
        </p:txBody>
      </p:sp>
      <p:sp>
        <p:nvSpPr>
          <p:cNvPr id="160" name="UIKit…"/>
          <p:cNvSpPr txBox="1"/>
          <p:nvPr>
            <p:ph type="subTitle" idx="1"/>
          </p:nvPr>
        </p:nvSpPr>
        <p:spPr>
          <a:xfrm>
            <a:off x="1219200" y="3026632"/>
            <a:ext cx="21945600" cy="679154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UIKit</a:t>
            </a:r>
          </a:p>
          <a:p>
            <a:pPr/>
          </a:p>
          <a:p>
            <a:pPr/>
            <a:r>
              <a:t>~ Xcode 12</a:t>
            </a:r>
          </a:p>
        </p:txBody>
      </p:sp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56273" y="4631585"/>
            <a:ext cx="9239264" cy="7977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3440" y="5478994"/>
            <a:ext cx="10160001" cy="579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출처:  https://www.createwithswift.com/using-a-swiftui-view-in-a-uikit-app/"/>
          <p:cNvSpPr txBox="1"/>
          <p:nvPr/>
        </p:nvSpPr>
        <p:spPr>
          <a:xfrm>
            <a:off x="619801" y="11506305"/>
            <a:ext cx="10395524" cy="56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출처:  https://www.createwithswift.com/using-a-swiftui-view-in-a-uikit-app/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61" grpId="1"/>
      <p:bldP build="whole" bldLvl="1" animBg="1" rev="0" advAuto="0" spid="16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im"/>
          <p:cNvSpPr txBox="1"/>
          <p:nvPr>
            <p:ph type="ctrTitle"/>
          </p:nvPr>
        </p:nvSpPr>
        <p:spPr>
          <a:xfrm>
            <a:off x="1219200" y="1386891"/>
            <a:ext cx="21945600" cy="1297730"/>
          </a:xfrm>
          <a:prstGeom prst="rect">
            <a:avLst/>
          </a:prstGeom>
        </p:spPr>
        <p:txBody>
          <a:bodyPr/>
          <a:lstStyle>
            <a:lvl1pPr defTabSz="1170431">
              <a:defRPr spc="-61" sz="6144"/>
            </a:lvl1pPr>
          </a:lstStyle>
          <a:p>
            <a:pPr/>
            <a:r>
              <a:t>Vim</a:t>
            </a:r>
          </a:p>
        </p:txBody>
      </p:sp>
      <p:sp>
        <p:nvSpPr>
          <p:cNvPr id="166" name="SwiftUI…"/>
          <p:cNvSpPr txBox="1"/>
          <p:nvPr>
            <p:ph type="subTitle" idx="1"/>
          </p:nvPr>
        </p:nvSpPr>
        <p:spPr>
          <a:xfrm>
            <a:off x="1219200" y="3026632"/>
            <a:ext cx="21945600" cy="679154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SwiftUI</a:t>
            </a:r>
          </a:p>
          <a:p>
            <a:pPr/>
          </a:p>
          <a:p>
            <a:pPr/>
            <a:r>
              <a:t>Xcode 13+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sidian"/>
          <p:cNvSpPr txBox="1"/>
          <p:nvPr>
            <p:ph type="ctrTitle"/>
          </p:nvPr>
        </p:nvSpPr>
        <p:spPr>
          <a:xfrm>
            <a:off x="1219200" y="1386891"/>
            <a:ext cx="21945600" cy="1297730"/>
          </a:xfrm>
          <a:prstGeom prst="rect">
            <a:avLst/>
          </a:prstGeom>
        </p:spPr>
        <p:txBody>
          <a:bodyPr/>
          <a:lstStyle>
            <a:lvl1pPr defTabSz="1170431">
              <a:defRPr spc="-61" sz="6144"/>
            </a:lvl1pPr>
          </a:lstStyle>
          <a:p>
            <a:pPr/>
            <a:r>
              <a:t>Obsidian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386891"/>
            <a:ext cx="788810" cy="78881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ot Notion"/>
          <p:cNvSpPr txBox="1"/>
          <p:nvPr>
            <p:ph type="subTitle" idx="1"/>
          </p:nvPr>
        </p:nvSpPr>
        <p:spPr>
          <a:xfrm>
            <a:off x="1219200" y="3026632"/>
            <a:ext cx="21945600" cy="679154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Not Notion</a:t>
            </a:r>
          </a:p>
          <a:p>
            <a:pPr/>
          </a:p>
        </p:txBody>
      </p:sp>
      <p:pic>
        <p:nvPicPr>
          <p:cNvPr id="17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48882" y="3630496"/>
            <a:ext cx="1981278" cy="1981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2022/12/23 유승태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2022/12/23 유승태 </a:t>
            </a:r>
          </a:p>
        </p:txBody>
      </p:sp>
      <p:sp>
        <p:nvSpPr>
          <p:cNvPr id="174" name="Thanks, all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Thanks, all.</a:t>
            </a:r>
          </a:p>
        </p:txBody>
      </p:sp>
      <p:sp>
        <p:nvSpPr>
          <p:cNvPr id="175" name="Swift with Vi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 with Vim</a:t>
            </a:r>
          </a:p>
          <a:p>
            <a:pPr/>
            <a:r>
              <a:t>Newbie with Vim</a:t>
            </a:r>
          </a:p>
        </p:txBody>
      </p:sp>
      <p:sp>
        <p:nvSpPr>
          <p:cNvPr id="176" name="Github: gxdxt / Twitter: gxdxt"/>
          <p:cNvSpPr txBox="1"/>
          <p:nvPr/>
        </p:nvSpPr>
        <p:spPr>
          <a:xfrm>
            <a:off x="1219200" y="12492311"/>
            <a:ext cx="2194560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lnSpc>
                <a:spcPct val="100000"/>
              </a:lnSpc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Github: gxdxt / Twitter: gxdxt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