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F1CE-A398-452A-BA8E-568CD3A065C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A477-3A58-4E32-9BC0-3E0659278E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Appointment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</a:t>
            </a:r>
          </a:p>
          <a:p>
            <a:pPr algn="r"/>
            <a:r>
              <a:rPr lang="en-US" dirty="0" smtClean="0"/>
              <a:t>Abdul </a:t>
            </a:r>
            <a:r>
              <a:rPr lang="en-US" dirty="0" err="1" smtClean="0"/>
              <a:t>Wasay</a:t>
            </a:r>
            <a:r>
              <a:rPr lang="en-US" dirty="0" smtClean="0"/>
              <a:t> </a:t>
            </a:r>
            <a:r>
              <a:rPr lang="en-US" dirty="0" err="1" smtClean="0"/>
              <a:t>Usmani</a:t>
            </a:r>
            <a:endParaRPr lang="en-US" dirty="0" smtClean="0"/>
          </a:p>
          <a:p>
            <a:pPr algn="r"/>
            <a:r>
              <a:rPr lang="en-US" dirty="0" err="1" smtClean="0"/>
              <a:t>Mehak</a:t>
            </a:r>
            <a:r>
              <a:rPr lang="en-US" dirty="0" smtClean="0"/>
              <a:t> Mohammad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1026" name="Picture 2" descr="C:\Users\pc\Desktop\scs\log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86000"/>
            <a:ext cx="5616575" cy="247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Yourself</a:t>
            </a:r>
            <a:endParaRPr lang="en-US" dirty="0"/>
          </a:p>
        </p:txBody>
      </p:sp>
      <p:pic>
        <p:nvPicPr>
          <p:cNvPr id="2050" name="Picture 2" descr="C:\Users\pc\Desktop\scs\sign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828800"/>
            <a:ext cx="3705225" cy="1524000"/>
          </a:xfrm>
          <a:prstGeom prst="rect">
            <a:avLst/>
          </a:prstGeom>
          <a:noFill/>
        </p:spPr>
      </p:pic>
      <p:pic>
        <p:nvPicPr>
          <p:cNvPr id="2051" name="Picture 3" descr="C:\Users\pc\Desktop\scs\signupde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733800"/>
            <a:ext cx="4024312" cy="2614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as a Patient</a:t>
            </a:r>
            <a:endParaRPr lang="en-US" dirty="0"/>
          </a:p>
        </p:txBody>
      </p:sp>
      <p:pic>
        <p:nvPicPr>
          <p:cNvPr id="3074" name="Picture 2" descr="C:\Users\pc\Desktop\scs\vp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140575" cy="5464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as Patient </a:t>
            </a:r>
            <a:endParaRPr lang="en-US" dirty="0"/>
          </a:p>
        </p:txBody>
      </p:sp>
      <p:pic>
        <p:nvPicPr>
          <p:cNvPr id="5122" name="Picture 2" descr="C:\Users\pc\Desktop\scs\patho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8656638" cy="4152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 a case</a:t>
            </a:r>
            <a:endParaRPr lang="en-US" dirty="0"/>
          </a:p>
        </p:txBody>
      </p:sp>
      <p:pic>
        <p:nvPicPr>
          <p:cNvPr id="4098" name="Picture 2" descr="C:\Users\pc\Desktop\scs\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824913" cy="4778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as Doctor</a:t>
            </a:r>
            <a:endParaRPr lang="en-US" dirty="0"/>
          </a:p>
        </p:txBody>
      </p:sp>
      <p:pic>
        <p:nvPicPr>
          <p:cNvPr id="6146" name="Picture 2" descr="C:\Users\pc\Desktop\scs\homedo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305800" cy="5194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page</a:t>
            </a:r>
            <a:endParaRPr lang="en-US" dirty="0"/>
          </a:p>
        </p:txBody>
      </p:sp>
      <p:pic>
        <p:nvPicPr>
          <p:cNvPr id="7170" name="Picture 2" descr="C:\Users\pc\Desktop\scs\deletefor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209800"/>
            <a:ext cx="4038600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Appointment management system</vt:lpstr>
      <vt:lpstr>Login page</vt:lpstr>
      <vt:lpstr>Register Yourself</vt:lpstr>
      <vt:lpstr>Login as a Patient</vt:lpstr>
      <vt:lpstr>Login as Patient </vt:lpstr>
      <vt:lpstr>Instruct a case</vt:lpstr>
      <vt:lpstr>Login as Doctor</vt:lpstr>
      <vt:lpstr>Delete page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management system</dc:title>
  <dc:creator>pc</dc:creator>
  <cp:lastModifiedBy>pc</cp:lastModifiedBy>
  <cp:revision>1</cp:revision>
  <dcterms:created xsi:type="dcterms:W3CDTF">2018-12-20T08:35:24Z</dcterms:created>
  <dcterms:modified xsi:type="dcterms:W3CDTF">2018-12-20T08:56:55Z</dcterms:modified>
</cp:coreProperties>
</file>