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74957"/>
            <a:chOff x="0" y="0"/>
            <a:chExt cx="9144000" cy="517495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 flipV="1">
              <a:off x="3143239" y="4700586"/>
              <a:ext cx="3786215" cy="45719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 flipV="1">
              <a:off x="3071802" y="5129238"/>
              <a:ext cx="214314" cy="457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0100" y="500048"/>
              <a:ext cx="7696205" cy="4357718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6" y="3682301"/>
            <a:ext cx="18452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 MT"/>
                <a:cs typeface="Arial MT"/>
              </a:rPr>
              <a:t>Team</a:t>
            </a:r>
            <a:r>
              <a:rPr sz="1200" b="1" spc="-40" dirty="0">
                <a:latin typeface="Arial MT"/>
                <a:cs typeface="Arial MT"/>
              </a:rPr>
              <a:t> </a:t>
            </a:r>
            <a:r>
              <a:rPr sz="1200" b="1" spc="-15" dirty="0">
                <a:latin typeface="Arial MT"/>
                <a:cs typeface="Arial MT"/>
              </a:rPr>
              <a:t>Members</a:t>
            </a:r>
            <a:endParaRPr sz="1200" b="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6" y="3950652"/>
            <a:ext cx="2396801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Arial MT"/>
                <a:cs typeface="Arial MT"/>
              </a:rPr>
              <a:t>Student</a:t>
            </a:r>
            <a:r>
              <a:rPr sz="1100" b="1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 MT"/>
                <a:cs typeface="Arial MT"/>
              </a:rPr>
              <a:t>Name</a:t>
            </a:r>
            <a:r>
              <a:rPr sz="1100" b="1" spc="35" dirty="0">
                <a:latin typeface="Arial MT"/>
                <a:cs typeface="Arial MT"/>
              </a:rPr>
              <a:t> </a:t>
            </a:r>
            <a:r>
              <a:rPr sz="1100" b="1" spc="-35">
                <a:latin typeface="Arial MT"/>
                <a:cs typeface="Arial MT"/>
              </a:rPr>
              <a:t>:</a:t>
            </a:r>
            <a:r>
              <a:rPr lang="en-IN" sz="1100" b="1" spc="-35" dirty="0">
                <a:latin typeface="Arial MT"/>
                <a:cs typeface="Arial MT"/>
              </a:rPr>
              <a:t> </a:t>
            </a:r>
            <a:r>
              <a:rPr lang="en-IN" sz="1100" b="1" spc="-35" dirty="0" smtClean="0">
                <a:latin typeface="Arial MT"/>
                <a:cs typeface="Arial MT"/>
              </a:rPr>
              <a:t>DINESH KUMAR R</a:t>
            </a:r>
            <a:endParaRPr sz="1100" b="1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b="1" spc="-10" dirty="0">
                <a:latin typeface="Arial MT"/>
                <a:cs typeface="Arial MT"/>
              </a:rPr>
              <a:t>Student</a:t>
            </a:r>
            <a:r>
              <a:rPr sz="1100" b="1" spc="-30" dirty="0">
                <a:latin typeface="Arial MT"/>
                <a:cs typeface="Arial MT"/>
              </a:rPr>
              <a:t> </a:t>
            </a:r>
            <a:r>
              <a:rPr sz="1100" b="1" spc="-35">
                <a:latin typeface="Arial MT"/>
                <a:cs typeface="Arial MT"/>
              </a:rPr>
              <a:t>ID</a:t>
            </a:r>
            <a:r>
              <a:rPr sz="1100" b="1" spc="60">
                <a:latin typeface="Arial MT"/>
                <a:cs typeface="Arial MT"/>
              </a:rPr>
              <a:t> </a:t>
            </a:r>
            <a:r>
              <a:rPr lang="en-IN" sz="1100" b="1" spc="60" dirty="0" smtClean="0">
                <a:latin typeface="Arial MT"/>
                <a:cs typeface="Arial MT"/>
              </a:rPr>
              <a:t> </a:t>
            </a:r>
            <a:r>
              <a:rPr sz="1100" b="1" spc="5" smtClean="0">
                <a:latin typeface="Arial MT"/>
                <a:cs typeface="Arial MT"/>
              </a:rPr>
              <a:t>:</a:t>
            </a:r>
            <a:r>
              <a:rPr sz="1100" b="1" spc="-30" smtClean="0">
                <a:latin typeface="Arial MT"/>
                <a:cs typeface="Arial MT"/>
              </a:rPr>
              <a:t> </a:t>
            </a:r>
            <a:r>
              <a:rPr lang="en-IN" sz="1100" b="1" spc="-30" dirty="0" smtClean="0">
                <a:latin typeface="Arial MT"/>
                <a:cs typeface="Arial MT"/>
              </a:rPr>
              <a:t>au110621104011</a:t>
            </a:r>
            <a:endParaRPr sz="1100" b="1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b="1" spc="-15" smtClean="0">
                <a:latin typeface="Arial MT"/>
                <a:cs typeface="Arial MT"/>
              </a:rPr>
              <a:t>R</a:t>
            </a:r>
            <a:r>
              <a:rPr lang="en-IN" sz="1100" b="1" spc="-15" dirty="0" err="1" smtClean="0">
                <a:latin typeface="Arial MT"/>
                <a:cs typeface="Arial MT"/>
              </a:rPr>
              <a:t>eg</a:t>
            </a:r>
            <a:r>
              <a:rPr lang="en-IN" sz="1100" b="1" spc="-15" dirty="0" err="1" smtClean="0">
                <a:latin typeface="Arial MT"/>
                <a:cs typeface="Arial MT"/>
              </a:rPr>
              <a:t>ister</a:t>
            </a:r>
            <a:r>
              <a:rPr lang="en-IN" sz="1100" b="1" spc="-15" dirty="0" smtClean="0">
                <a:latin typeface="Arial MT"/>
                <a:cs typeface="Arial MT"/>
              </a:rPr>
              <a:t> No :110621104011</a:t>
            </a:r>
            <a:endParaRPr lang="en-IN" sz="1100" b="1" spc="-15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1391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latin typeface="Arial MT"/>
                <a:cs typeface="Arial MT"/>
              </a:rPr>
              <a:t>C</a:t>
            </a:r>
            <a:r>
              <a:rPr sz="1200" b="1" dirty="0">
                <a:latin typeface="Arial MT"/>
                <a:cs typeface="Arial MT"/>
              </a:rPr>
              <a:t>o</a:t>
            </a:r>
            <a:r>
              <a:rPr sz="1200" b="1" spc="-45" dirty="0">
                <a:latin typeface="Arial MT"/>
                <a:cs typeface="Arial MT"/>
              </a:rPr>
              <a:t>ll</a:t>
            </a:r>
            <a:r>
              <a:rPr sz="1200" b="1" dirty="0">
                <a:latin typeface="Arial MT"/>
                <a:cs typeface="Arial MT"/>
              </a:rPr>
              <a:t>ege</a:t>
            </a:r>
            <a:r>
              <a:rPr sz="1200" b="1" spc="-30" dirty="0">
                <a:latin typeface="Arial MT"/>
                <a:cs typeface="Arial MT"/>
              </a:rPr>
              <a:t> </a:t>
            </a:r>
            <a:r>
              <a:rPr sz="1200" b="1" spc="-45" dirty="0">
                <a:latin typeface="Arial MT"/>
                <a:cs typeface="Arial MT"/>
              </a:rPr>
              <a:t>N</a:t>
            </a:r>
            <a:r>
              <a:rPr sz="1200" b="1" dirty="0">
                <a:latin typeface="Arial MT"/>
                <a:cs typeface="Arial MT"/>
              </a:rPr>
              <a:t>a</a:t>
            </a:r>
            <a:r>
              <a:rPr sz="1200" b="1" spc="-25" dirty="0">
                <a:latin typeface="Arial MT"/>
                <a:cs typeface="Arial MT"/>
              </a:rPr>
              <a:t>m</a:t>
            </a:r>
            <a:r>
              <a:rPr sz="1200" b="1" dirty="0">
                <a:latin typeface="Arial MT"/>
                <a:cs typeface="Arial MT"/>
              </a:rPr>
              <a:t>e</a:t>
            </a:r>
            <a:endParaRPr sz="1200" b="1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100" b="1" spc="15" dirty="0" smtClean="0">
                <a:latin typeface="Arial MT"/>
                <a:cs typeface="Arial MT"/>
              </a:rPr>
              <a:t>INDIRA INSTITUTE OF ENGINEERING AND TECHNOLOGY</a:t>
            </a:r>
            <a:endParaRPr sz="11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1297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Slide 9</vt:lpstr>
      <vt:lpstr>Next Gen Employability Program</vt:lpstr>
      <vt:lpstr>Homepage</vt:lpstr>
      <vt:lpstr>Slide 12</vt:lpstr>
      <vt:lpstr>Slide 13</vt:lpstr>
      <vt:lpstr>Slide 14</vt:lpstr>
      <vt:lpstr>Slide 15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Windows User</cp:lastModifiedBy>
  <cp:revision>13</cp:revision>
  <dcterms:created xsi:type="dcterms:W3CDTF">2024-04-02T13:22:35Z</dcterms:created>
  <dcterms:modified xsi:type="dcterms:W3CDTF">2024-04-08T14:49:11Z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