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7" r:id="rId11"/>
  </p:sldIdLst>
  <p:sldSz type="screen16x9" cy="51435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4C4551"/>
    <a:srgbClr val="DA8FE9"/>
    <a:srgbClr val="745D8D"/>
    <a:srgbClr val="ED59F1"/>
    <a:srgbClr val="BC5050"/>
    <a:srgbClr val="6C60C8"/>
    <a:srgbClr val="E35A35"/>
    <a:srgbClr val="794E9C"/>
    <a:srgbClr val="63527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6975" autoAdjust="0"/>
    <p:restoredTop sz="86380" autoAdjust="0"/>
  </p:normalViewPr>
  <p:slideViewPr>
    <p:cSldViewPr>
      <p:cViewPr>
        <p:scale>
          <a:sx n="75" d="100"/>
          <a:sy n="75" d="100"/>
        </p:scale>
        <p:origin x="-750" y="-462"/>
      </p:cViewPr>
      <p:guideLst>
        <p:guide orient="horz" pos="1620"/>
        <p:guide pos="2880"/>
      </p:guideLst>
    </p:cSldViewPr>
  </p:slideViewPr>
  <p:outlineViewPr>
    <p:cViewPr>
      <p:scale>
        <a:sx n="33" d="100"/>
        <a:sy n="33" d="100"/>
      </p:scale>
      <p:origin x="24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0" name=""/>
        <p:cNvGrpSpPr/>
        <p:nvPr/>
      </p:nvGrpSpPr>
      <p:grpSpPr>
        <a:xfrm>
          <a:off x="0" y="0"/>
          <a:ext cx="0" cy="0"/>
          <a:chOff x="0" y="0"/>
          <a:chExt cx="0" cy="0"/>
        </a:xfrm>
      </p:grpSpPr>
      <p:sp>
        <p:nvSpPr>
          <p:cNvPr id="104912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912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6B559420-0D5F-415E-9D01-A7E9F3B86FBB}" type="datetimeFigureOut">
              <a:rPr lang="en-US" smtClean="0"/>
            </a:fld>
            <a:endParaRPr lang="en-IN"/>
          </a:p>
        </p:txBody>
      </p:sp>
      <p:sp>
        <p:nvSpPr>
          <p:cNvPr id="1049125"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IN"/>
          </a:p>
        </p:txBody>
      </p:sp>
      <p:sp>
        <p:nvSpPr>
          <p:cNvPr id="1049126"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912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912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2A2BB08-B6C0-44DD-9589-9E0270CA5F75}"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normAutofit/>
          </a:bodyPr>
          <a:p>
            <a:endParaRPr dirty="0" lang="en-IN"/>
          </a:p>
        </p:txBody>
      </p:sp>
      <p:sp>
        <p:nvSpPr>
          <p:cNvPr id="1048607" name="Slide Number Placeholder 3"/>
          <p:cNvSpPr>
            <a:spLocks noGrp="1"/>
          </p:cNvSpPr>
          <p:nvPr>
            <p:ph type="sldNum" sz="quarter" idx="10"/>
          </p:nvPr>
        </p:nvSpPr>
        <p:spPr/>
        <p:txBody>
          <a:bodyPr/>
          <a:p>
            <a:fld id="{02A2BB08-B6C0-44DD-9589-9E0270CA5F7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597819"/>
            <a:ext cx="7772400" cy="1102519"/>
          </a:xfrm>
        </p:spPr>
        <p:txBody>
          <a:bodyPr/>
          <a:p>
            <a:r>
              <a:rPr lang="en-US" smtClean="0"/>
              <a:t>Click to edit Master title style</a:t>
            </a:r>
            <a:endParaRPr lang="en-IN"/>
          </a:p>
        </p:txBody>
      </p:sp>
      <p:sp>
        <p:nvSpPr>
          <p:cNvPr id="1048582" name="Subtitle 2"/>
          <p:cNvSpPr>
            <a:spLocks noGrp="1"/>
          </p:cNvSpPr>
          <p:nvPr>
            <p:ph type="subTitle" idx="1"/>
          </p:nvPr>
        </p:nvSpPr>
        <p:spPr>
          <a:xfrm>
            <a:off x="1371600" y="2914650"/>
            <a:ext cx="6400800" cy="131445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1D031AD5-66A3-4EC7-8726-E1D34E9B598F}" type="datetimeFigureOut">
              <a:rPr lang="en-US" smtClean="0"/>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4" name=""/>
        <p:cNvGrpSpPr/>
        <p:nvPr/>
      </p:nvGrpSpPr>
      <p:grpSpPr>
        <a:xfrm>
          <a:off x="0" y="0"/>
          <a:ext cx="0" cy="0"/>
          <a:chOff x="0" y="0"/>
          <a:chExt cx="0" cy="0"/>
        </a:xfrm>
      </p:grpSpPr>
      <p:sp>
        <p:nvSpPr>
          <p:cNvPr id="1049090" name="Title 1"/>
          <p:cNvSpPr>
            <a:spLocks noGrp="1"/>
          </p:cNvSpPr>
          <p:nvPr>
            <p:ph type="title"/>
          </p:nvPr>
        </p:nvSpPr>
        <p:spPr/>
        <p:txBody>
          <a:bodyPr/>
          <a:p>
            <a:r>
              <a:rPr lang="en-US" smtClean="0"/>
              <a:t>Click to edit Master title style</a:t>
            </a:r>
            <a:endParaRPr lang="en-IN"/>
          </a:p>
        </p:txBody>
      </p:sp>
      <p:sp>
        <p:nvSpPr>
          <p:cNvPr id="104909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9092" name="Date Placeholder 3"/>
          <p:cNvSpPr>
            <a:spLocks noGrp="1"/>
          </p:cNvSpPr>
          <p:nvPr>
            <p:ph type="dt" sz="half" idx="10"/>
          </p:nvPr>
        </p:nvSpPr>
        <p:spPr/>
        <p:txBody>
          <a:bodyPr/>
          <a:p>
            <a:fld id="{1D031AD5-66A3-4EC7-8726-E1D34E9B598F}" type="datetimeFigureOut">
              <a:rPr lang="en-US" smtClean="0"/>
            </a:fld>
            <a:endParaRPr lang="en-IN"/>
          </a:p>
        </p:txBody>
      </p:sp>
      <p:sp>
        <p:nvSpPr>
          <p:cNvPr id="1049093" name="Footer Placeholder 4"/>
          <p:cNvSpPr>
            <a:spLocks noGrp="1"/>
          </p:cNvSpPr>
          <p:nvPr>
            <p:ph type="ftr" sz="quarter" idx="11"/>
          </p:nvPr>
        </p:nvSpPr>
        <p:spPr/>
        <p:txBody>
          <a:bodyPr/>
          <a:p>
            <a:endParaRPr lang="en-IN"/>
          </a:p>
        </p:txBody>
      </p:sp>
      <p:sp>
        <p:nvSpPr>
          <p:cNvPr id="1049094" name="Slide Number Placeholder 5"/>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2" name=""/>
        <p:cNvGrpSpPr/>
        <p:nvPr/>
      </p:nvGrpSpPr>
      <p:grpSpPr>
        <a:xfrm>
          <a:off x="0" y="0"/>
          <a:ext cx="0" cy="0"/>
          <a:chOff x="0" y="0"/>
          <a:chExt cx="0" cy="0"/>
        </a:xfrm>
      </p:grpSpPr>
      <p:sp>
        <p:nvSpPr>
          <p:cNvPr id="1049079" name="Vertical Title 1"/>
          <p:cNvSpPr>
            <a:spLocks noGrp="1"/>
          </p:cNvSpPr>
          <p:nvPr>
            <p:ph type="title" orient="vert"/>
          </p:nvPr>
        </p:nvSpPr>
        <p:spPr>
          <a:xfrm>
            <a:off x="6629400" y="154781"/>
            <a:ext cx="2057400" cy="3290888"/>
          </a:xfrm>
        </p:spPr>
        <p:txBody>
          <a:bodyPr vert="eaVert">
            <a:normAutofit fontScale="95455"/>
          </a:bodyPr>
          <a:p>
            <a:r>
              <a:rPr lang="en-US" smtClean="0"/>
              <a:t>Click to edit Master title style</a:t>
            </a:r>
            <a:endParaRPr lang="en-IN"/>
          </a:p>
        </p:txBody>
      </p:sp>
      <p:sp>
        <p:nvSpPr>
          <p:cNvPr id="1049080" name="Vertical Text Placeholder 2"/>
          <p:cNvSpPr>
            <a:spLocks noGrp="1"/>
          </p:cNvSpPr>
          <p:nvPr>
            <p:ph type="body" orient="vert" idx="1"/>
          </p:nvPr>
        </p:nvSpPr>
        <p:spPr>
          <a:xfrm>
            <a:off x="457200" y="154781"/>
            <a:ext cx="6019800" cy="3290888"/>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9081" name="Date Placeholder 3"/>
          <p:cNvSpPr>
            <a:spLocks noGrp="1"/>
          </p:cNvSpPr>
          <p:nvPr>
            <p:ph type="dt" sz="half" idx="10"/>
          </p:nvPr>
        </p:nvSpPr>
        <p:spPr/>
        <p:txBody>
          <a:bodyPr/>
          <a:p>
            <a:fld id="{1D031AD5-66A3-4EC7-8726-E1D34E9B598F}" type="datetimeFigureOut">
              <a:rPr lang="en-US" smtClean="0"/>
            </a:fld>
            <a:endParaRPr lang="en-IN"/>
          </a:p>
        </p:txBody>
      </p:sp>
      <p:sp>
        <p:nvSpPr>
          <p:cNvPr id="1049082" name="Footer Placeholder 4"/>
          <p:cNvSpPr>
            <a:spLocks noGrp="1"/>
          </p:cNvSpPr>
          <p:nvPr>
            <p:ph type="ftr" sz="quarter" idx="11"/>
          </p:nvPr>
        </p:nvSpPr>
        <p:spPr/>
        <p:txBody>
          <a:bodyPr/>
          <a:p>
            <a:endParaRPr lang="en-IN"/>
          </a:p>
        </p:txBody>
      </p:sp>
      <p:sp>
        <p:nvSpPr>
          <p:cNvPr id="1049083" name="Slide Number Placeholder 5"/>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597" name="Title 1"/>
          <p:cNvSpPr>
            <a:spLocks noGrp="1"/>
          </p:cNvSpPr>
          <p:nvPr>
            <p:ph type="title"/>
          </p:nvPr>
        </p:nvSpPr>
        <p:spPr/>
        <p:txBody>
          <a:bodyPr/>
          <a:p>
            <a:r>
              <a:rPr lang="en-US" smtClean="0"/>
              <a:t>Click to edit Master title style</a:t>
            </a:r>
            <a:endParaRPr lang="en-IN"/>
          </a:p>
        </p:txBody>
      </p:sp>
      <p:sp>
        <p:nvSpPr>
          <p:cNvPr id="104859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599" name="Date Placeholder 3"/>
          <p:cNvSpPr>
            <a:spLocks noGrp="1"/>
          </p:cNvSpPr>
          <p:nvPr>
            <p:ph type="dt" sz="half" idx="10"/>
          </p:nvPr>
        </p:nvSpPr>
        <p:spPr/>
        <p:txBody>
          <a:bodyPr/>
          <a:p>
            <a:fld id="{1D031AD5-66A3-4EC7-8726-E1D34E9B598F}" type="datetimeFigureOut">
              <a:rPr lang="en-US" smtClean="0"/>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5" name=""/>
        <p:cNvGrpSpPr/>
        <p:nvPr/>
      </p:nvGrpSpPr>
      <p:grpSpPr>
        <a:xfrm>
          <a:off x="0" y="0"/>
          <a:ext cx="0" cy="0"/>
          <a:chOff x="0" y="0"/>
          <a:chExt cx="0" cy="0"/>
        </a:xfrm>
      </p:grpSpPr>
      <p:sp>
        <p:nvSpPr>
          <p:cNvPr id="1049095" name="Title 1"/>
          <p:cNvSpPr>
            <a:spLocks noGrp="1"/>
          </p:cNvSpPr>
          <p:nvPr>
            <p:ph type="title"/>
          </p:nvPr>
        </p:nvSpPr>
        <p:spPr>
          <a:xfrm>
            <a:off x="722313" y="3305176"/>
            <a:ext cx="7772400" cy="1021556"/>
          </a:xfrm>
        </p:spPr>
        <p:txBody>
          <a:bodyPr anchor="t">
            <a:normAutofit fontScale="90000"/>
          </a:bodyPr>
          <a:lstStyle>
            <a:lvl1pPr algn="l">
              <a:defRPr b="1" cap="all" sz="4000"/>
            </a:lvl1pPr>
          </a:lstStyle>
          <a:p>
            <a:r>
              <a:rPr lang="en-US" smtClean="0"/>
              <a:t>Click to edit Master title style</a:t>
            </a:r>
            <a:endParaRPr lang="en-IN"/>
          </a:p>
        </p:txBody>
      </p:sp>
      <p:sp>
        <p:nvSpPr>
          <p:cNvPr id="1049096" name="Text Placeholder 2"/>
          <p:cNvSpPr>
            <a:spLocks noGrp="1"/>
          </p:cNvSpPr>
          <p:nvPr>
            <p:ph type="body" idx="1"/>
          </p:nvPr>
        </p:nvSpPr>
        <p:spPr>
          <a:xfrm>
            <a:off x="722313" y="2180035"/>
            <a:ext cx="7772400" cy="1125140"/>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9097" name="Date Placeholder 3"/>
          <p:cNvSpPr>
            <a:spLocks noGrp="1"/>
          </p:cNvSpPr>
          <p:nvPr>
            <p:ph type="dt" sz="half" idx="10"/>
          </p:nvPr>
        </p:nvSpPr>
        <p:spPr/>
        <p:txBody>
          <a:bodyPr/>
          <a:p>
            <a:fld id="{1D031AD5-66A3-4EC7-8726-E1D34E9B598F}" type="datetimeFigureOut">
              <a:rPr lang="en-US" smtClean="0"/>
            </a:fld>
            <a:endParaRPr lang="en-IN"/>
          </a:p>
        </p:txBody>
      </p:sp>
      <p:sp>
        <p:nvSpPr>
          <p:cNvPr id="1049098" name="Footer Placeholder 4"/>
          <p:cNvSpPr>
            <a:spLocks noGrp="1"/>
          </p:cNvSpPr>
          <p:nvPr>
            <p:ph type="ftr" sz="quarter" idx="11"/>
          </p:nvPr>
        </p:nvSpPr>
        <p:spPr/>
        <p:txBody>
          <a:bodyPr/>
          <a:p>
            <a:endParaRPr lang="en-IN"/>
          </a:p>
        </p:txBody>
      </p:sp>
      <p:sp>
        <p:nvSpPr>
          <p:cNvPr id="1049099" name="Slide Number Placeholder 5"/>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6" name=""/>
        <p:cNvGrpSpPr/>
        <p:nvPr/>
      </p:nvGrpSpPr>
      <p:grpSpPr>
        <a:xfrm>
          <a:off x="0" y="0"/>
          <a:ext cx="0" cy="0"/>
          <a:chOff x="0" y="0"/>
          <a:chExt cx="0" cy="0"/>
        </a:xfrm>
      </p:grpSpPr>
      <p:sp>
        <p:nvSpPr>
          <p:cNvPr id="1049100" name="Title 1"/>
          <p:cNvSpPr>
            <a:spLocks noGrp="1"/>
          </p:cNvSpPr>
          <p:nvPr>
            <p:ph type="title"/>
          </p:nvPr>
        </p:nvSpPr>
        <p:spPr/>
        <p:txBody>
          <a:bodyPr/>
          <a:p>
            <a:r>
              <a:rPr lang="en-US" smtClean="0"/>
              <a:t>Click to edit Master title style</a:t>
            </a:r>
            <a:endParaRPr lang="en-IN"/>
          </a:p>
        </p:txBody>
      </p:sp>
      <p:sp>
        <p:nvSpPr>
          <p:cNvPr id="1049101"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9102"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9103" name="Date Placeholder 4"/>
          <p:cNvSpPr>
            <a:spLocks noGrp="1"/>
          </p:cNvSpPr>
          <p:nvPr>
            <p:ph type="dt" sz="half" idx="10"/>
          </p:nvPr>
        </p:nvSpPr>
        <p:spPr/>
        <p:txBody>
          <a:bodyPr/>
          <a:p>
            <a:fld id="{1D031AD5-66A3-4EC7-8726-E1D34E9B598F}" type="datetimeFigureOut">
              <a:rPr lang="en-US" smtClean="0"/>
            </a:fld>
            <a:endParaRPr lang="en-IN"/>
          </a:p>
        </p:txBody>
      </p:sp>
      <p:sp>
        <p:nvSpPr>
          <p:cNvPr id="1049104" name="Footer Placeholder 5"/>
          <p:cNvSpPr>
            <a:spLocks noGrp="1"/>
          </p:cNvSpPr>
          <p:nvPr>
            <p:ph type="ftr" sz="quarter" idx="11"/>
          </p:nvPr>
        </p:nvSpPr>
        <p:spPr/>
        <p:txBody>
          <a:bodyPr/>
          <a:p>
            <a:endParaRPr lang="en-IN"/>
          </a:p>
        </p:txBody>
      </p:sp>
      <p:sp>
        <p:nvSpPr>
          <p:cNvPr id="1049105" name="Slide Number Placeholder 6"/>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7" name=""/>
        <p:cNvGrpSpPr/>
        <p:nvPr/>
      </p:nvGrpSpPr>
      <p:grpSpPr>
        <a:xfrm>
          <a:off x="0" y="0"/>
          <a:ext cx="0" cy="0"/>
          <a:chOff x="0" y="0"/>
          <a:chExt cx="0" cy="0"/>
        </a:xfrm>
      </p:grpSpPr>
      <p:sp>
        <p:nvSpPr>
          <p:cNvPr id="1049106" name="Title 1"/>
          <p:cNvSpPr>
            <a:spLocks noGrp="1"/>
          </p:cNvSpPr>
          <p:nvPr>
            <p:ph type="title"/>
          </p:nvPr>
        </p:nvSpPr>
        <p:spPr>
          <a:xfrm>
            <a:off x="457200" y="205979"/>
            <a:ext cx="8229600" cy="857250"/>
          </a:xfrm>
        </p:spPr>
        <p:txBody>
          <a:bodyPr/>
          <a:p>
            <a:r>
              <a:rPr lang="en-US" smtClean="0"/>
              <a:t>Click to edit Master title style</a:t>
            </a:r>
            <a:endParaRPr lang="en-IN"/>
          </a:p>
        </p:txBody>
      </p:sp>
      <p:sp>
        <p:nvSpPr>
          <p:cNvPr id="1049107" name="Text Placeholder 2"/>
          <p:cNvSpPr>
            <a:spLocks noGrp="1"/>
          </p:cNvSpPr>
          <p:nvPr>
            <p:ph type="body" idx="1"/>
          </p:nvPr>
        </p:nvSpPr>
        <p:spPr>
          <a:xfrm>
            <a:off x="457200" y="1151335"/>
            <a:ext cx="4040188" cy="479822"/>
          </a:xfrm>
        </p:spPr>
        <p:txBody>
          <a:bodyPr anchor="b">
            <a:normAutofit fontScale="91667"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9108"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9109" name="Text Placeholder 4"/>
          <p:cNvSpPr>
            <a:spLocks noGrp="1"/>
          </p:cNvSpPr>
          <p:nvPr>
            <p:ph type="body" sz="quarter" idx="3"/>
          </p:nvPr>
        </p:nvSpPr>
        <p:spPr>
          <a:xfrm>
            <a:off x="4645026" y="1151335"/>
            <a:ext cx="4041775" cy="479822"/>
          </a:xfrm>
        </p:spPr>
        <p:txBody>
          <a:bodyPr anchor="b">
            <a:normAutofit fontScale="91667"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9110"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9111" name="Date Placeholder 6"/>
          <p:cNvSpPr>
            <a:spLocks noGrp="1"/>
          </p:cNvSpPr>
          <p:nvPr>
            <p:ph type="dt" sz="half" idx="10"/>
          </p:nvPr>
        </p:nvSpPr>
        <p:spPr/>
        <p:txBody>
          <a:bodyPr/>
          <a:p>
            <a:fld id="{1D031AD5-66A3-4EC7-8726-E1D34E9B598F}" type="datetimeFigureOut">
              <a:rPr lang="en-US" smtClean="0"/>
            </a:fld>
            <a:endParaRPr lang="en-IN"/>
          </a:p>
        </p:txBody>
      </p:sp>
      <p:sp>
        <p:nvSpPr>
          <p:cNvPr id="1049112" name="Footer Placeholder 7"/>
          <p:cNvSpPr>
            <a:spLocks noGrp="1"/>
          </p:cNvSpPr>
          <p:nvPr>
            <p:ph type="ftr" sz="quarter" idx="11"/>
          </p:nvPr>
        </p:nvSpPr>
        <p:spPr/>
        <p:txBody>
          <a:bodyPr/>
          <a:p>
            <a:endParaRPr lang="en-IN"/>
          </a:p>
        </p:txBody>
      </p:sp>
      <p:sp>
        <p:nvSpPr>
          <p:cNvPr id="1049113" name="Slide Number Placeholder 8"/>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1" name=""/>
        <p:cNvGrpSpPr/>
        <p:nvPr/>
      </p:nvGrpSpPr>
      <p:grpSpPr>
        <a:xfrm>
          <a:off x="0" y="0"/>
          <a:ext cx="0" cy="0"/>
          <a:chOff x="0" y="0"/>
          <a:chExt cx="0" cy="0"/>
        </a:xfrm>
      </p:grpSpPr>
      <p:sp>
        <p:nvSpPr>
          <p:cNvPr id="1049075" name="Title 1"/>
          <p:cNvSpPr>
            <a:spLocks noGrp="1"/>
          </p:cNvSpPr>
          <p:nvPr>
            <p:ph type="title"/>
          </p:nvPr>
        </p:nvSpPr>
        <p:spPr/>
        <p:txBody>
          <a:bodyPr/>
          <a:p>
            <a:r>
              <a:rPr lang="en-US" smtClean="0"/>
              <a:t>Click to edit Master title style</a:t>
            </a:r>
            <a:endParaRPr lang="en-IN"/>
          </a:p>
        </p:txBody>
      </p:sp>
      <p:sp>
        <p:nvSpPr>
          <p:cNvPr id="1049076" name="Date Placeholder 2"/>
          <p:cNvSpPr>
            <a:spLocks noGrp="1"/>
          </p:cNvSpPr>
          <p:nvPr>
            <p:ph type="dt" sz="half" idx="10"/>
          </p:nvPr>
        </p:nvSpPr>
        <p:spPr/>
        <p:txBody>
          <a:bodyPr/>
          <a:p>
            <a:fld id="{1D031AD5-66A3-4EC7-8726-E1D34E9B598F}" type="datetimeFigureOut">
              <a:rPr lang="en-US" smtClean="0"/>
            </a:fld>
            <a:endParaRPr lang="en-IN"/>
          </a:p>
        </p:txBody>
      </p:sp>
      <p:sp>
        <p:nvSpPr>
          <p:cNvPr id="1049077" name="Footer Placeholder 3"/>
          <p:cNvSpPr>
            <a:spLocks noGrp="1"/>
          </p:cNvSpPr>
          <p:nvPr>
            <p:ph type="ftr" sz="quarter" idx="11"/>
          </p:nvPr>
        </p:nvSpPr>
        <p:spPr/>
        <p:txBody>
          <a:bodyPr/>
          <a:p>
            <a:endParaRPr lang="en-IN"/>
          </a:p>
        </p:txBody>
      </p:sp>
      <p:sp>
        <p:nvSpPr>
          <p:cNvPr id="1049078" name="Slide Number Placeholder 4"/>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8" name=""/>
        <p:cNvGrpSpPr/>
        <p:nvPr/>
      </p:nvGrpSpPr>
      <p:grpSpPr>
        <a:xfrm>
          <a:off x="0" y="0"/>
          <a:ext cx="0" cy="0"/>
          <a:chOff x="0" y="0"/>
          <a:chExt cx="0" cy="0"/>
        </a:xfrm>
      </p:grpSpPr>
      <p:sp>
        <p:nvSpPr>
          <p:cNvPr id="1049114" name="Date Placeholder 1"/>
          <p:cNvSpPr>
            <a:spLocks noGrp="1"/>
          </p:cNvSpPr>
          <p:nvPr>
            <p:ph type="dt" sz="half" idx="10"/>
          </p:nvPr>
        </p:nvSpPr>
        <p:spPr/>
        <p:txBody>
          <a:bodyPr/>
          <a:p>
            <a:fld id="{1D031AD5-66A3-4EC7-8726-E1D34E9B598F}" type="datetimeFigureOut">
              <a:rPr lang="en-US" smtClean="0"/>
            </a:fld>
            <a:endParaRPr lang="en-IN"/>
          </a:p>
        </p:txBody>
      </p:sp>
      <p:sp>
        <p:nvSpPr>
          <p:cNvPr id="1049115" name="Footer Placeholder 2"/>
          <p:cNvSpPr>
            <a:spLocks noGrp="1"/>
          </p:cNvSpPr>
          <p:nvPr>
            <p:ph type="ftr" sz="quarter" idx="11"/>
          </p:nvPr>
        </p:nvSpPr>
        <p:spPr/>
        <p:txBody>
          <a:bodyPr/>
          <a:p>
            <a:endParaRPr lang="en-IN"/>
          </a:p>
        </p:txBody>
      </p:sp>
      <p:sp>
        <p:nvSpPr>
          <p:cNvPr id="1049116" name="Slide Number Placeholder 3"/>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9" name=""/>
        <p:cNvGrpSpPr/>
        <p:nvPr/>
      </p:nvGrpSpPr>
      <p:grpSpPr>
        <a:xfrm>
          <a:off x="0" y="0"/>
          <a:ext cx="0" cy="0"/>
          <a:chOff x="0" y="0"/>
          <a:chExt cx="0" cy="0"/>
        </a:xfrm>
      </p:grpSpPr>
      <p:sp>
        <p:nvSpPr>
          <p:cNvPr id="1049117" name="Title 1"/>
          <p:cNvSpPr>
            <a:spLocks noGrp="1"/>
          </p:cNvSpPr>
          <p:nvPr>
            <p:ph type="title"/>
          </p:nvPr>
        </p:nvSpPr>
        <p:spPr>
          <a:xfrm>
            <a:off x="457201" y="204787"/>
            <a:ext cx="3008313" cy="871538"/>
          </a:xfrm>
        </p:spPr>
        <p:txBody>
          <a:bodyPr anchor="b"/>
          <a:lstStyle>
            <a:lvl1pPr algn="l">
              <a:defRPr b="1" sz="2000"/>
            </a:lvl1pPr>
          </a:lstStyle>
          <a:p>
            <a:r>
              <a:rPr lang="en-US" smtClean="0"/>
              <a:t>Click to edit Master title style</a:t>
            </a:r>
            <a:endParaRPr lang="en-IN"/>
          </a:p>
        </p:txBody>
      </p:sp>
      <p:sp>
        <p:nvSpPr>
          <p:cNvPr id="1049118"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9119" name="Text Placeholder 3"/>
          <p:cNvSpPr>
            <a:spLocks noGrp="1"/>
          </p:cNvSpPr>
          <p:nvPr>
            <p:ph type="body" sz="half" idx="2"/>
          </p:nvPr>
        </p:nvSpPr>
        <p:spPr>
          <a:xfrm>
            <a:off x="457201" y="1076326"/>
            <a:ext cx="3008313" cy="3518297"/>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9120" name="Date Placeholder 4"/>
          <p:cNvSpPr>
            <a:spLocks noGrp="1"/>
          </p:cNvSpPr>
          <p:nvPr>
            <p:ph type="dt" sz="half" idx="10"/>
          </p:nvPr>
        </p:nvSpPr>
        <p:spPr/>
        <p:txBody>
          <a:bodyPr/>
          <a:p>
            <a:fld id="{1D031AD5-66A3-4EC7-8726-E1D34E9B598F}" type="datetimeFigureOut">
              <a:rPr lang="en-US" smtClean="0"/>
            </a:fld>
            <a:endParaRPr lang="en-IN"/>
          </a:p>
        </p:txBody>
      </p:sp>
      <p:sp>
        <p:nvSpPr>
          <p:cNvPr id="1049121" name="Footer Placeholder 5"/>
          <p:cNvSpPr>
            <a:spLocks noGrp="1"/>
          </p:cNvSpPr>
          <p:nvPr>
            <p:ph type="ftr" sz="quarter" idx="11"/>
          </p:nvPr>
        </p:nvSpPr>
        <p:spPr/>
        <p:txBody>
          <a:bodyPr/>
          <a:p>
            <a:endParaRPr lang="en-IN"/>
          </a:p>
        </p:txBody>
      </p:sp>
      <p:sp>
        <p:nvSpPr>
          <p:cNvPr id="1049122" name="Slide Number Placeholder 6"/>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3" name=""/>
        <p:cNvGrpSpPr/>
        <p:nvPr/>
      </p:nvGrpSpPr>
      <p:grpSpPr>
        <a:xfrm>
          <a:off x="0" y="0"/>
          <a:ext cx="0" cy="0"/>
          <a:chOff x="0" y="0"/>
          <a:chExt cx="0" cy="0"/>
        </a:xfrm>
      </p:grpSpPr>
      <p:sp>
        <p:nvSpPr>
          <p:cNvPr id="1049084" name="Title 1"/>
          <p:cNvSpPr>
            <a:spLocks noGrp="1"/>
          </p:cNvSpPr>
          <p:nvPr>
            <p:ph type="title"/>
          </p:nvPr>
        </p:nvSpPr>
        <p:spPr>
          <a:xfrm>
            <a:off x="1792288" y="3600450"/>
            <a:ext cx="5486400" cy="425054"/>
          </a:xfrm>
        </p:spPr>
        <p:txBody>
          <a:bodyPr anchor="b"/>
          <a:lstStyle>
            <a:lvl1pPr algn="l">
              <a:defRPr b="1" sz="2000"/>
            </a:lvl1pPr>
          </a:lstStyle>
          <a:p>
            <a:r>
              <a:rPr lang="en-US" smtClean="0"/>
              <a:t>Click to edit Master title style</a:t>
            </a:r>
            <a:endParaRPr lang="en-IN"/>
          </a:p>
        </p:txBody>
      </p:sp>
      <p:sp>
        <p:nvSpPr>
          <p:cNvPr id="1049085" name="Picture Placeholder 2"/>
          <p:cNvSpPr>
            <a:spLocks noGrp="1"/>
          </p:cNvSpPr>
          <p:nvPr>
            <p:ph type="pic" idx="1"/>
          </p:nvPr>
        </p:nvSpPr>
        <p:spPr>
          <a:xfrm>
            <a:off x="1792288" y="459581"/>
            <a:ext cx="5486400" cy="30861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9086" name="Text Placeholder 3"/>
          <p:cNvSpPr>
            <a:spLocks noGrp="1"/>
          </p:cNvSpPr>
          <p:nvPr>
            <p:ph type="body" sz="half" idx="2"/>
          </p:nvPr>
        </p:nvSpPr>
        <p:spPr>
          <a:xfrm>
            <a:off x="1792288" y="4025503"/>
            <a:ext cx="5486400" cy="603647"/>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9087" name="Date Placeholder 4"/>
          <p:cNvSpPr>
            <a:spLocks noGrp="1"/>
          </p:cNvSpPr>
          <p:nvPr>
            <p:ph type="dt" sz="half" idx="10"/>
          </p:nvPr>
        </p:nvSpPr>
        <p:spPr/>
        <p:txBody>
          <a:bodyPr/>
          <a:p>
            <a:fld id="{1D031AD5-66A3-4EC7-8726-E1D34E9B598F}" type="datetimeFigureOut">
              <a:rPr lang="en-US" smtClean="0"/>
            </a:fld>
            <a:endParaRPr lang="en-IN"/>
          </a:p>
        </p:txBody>
      </p:sp>
      <p:sp>
        <p:nvSpPr>
          <p:cNvPr id="1049088" name="Footer Placeholder 5"/>
          <p:cNvSpPr>
            <a:spLocks noGrp="1"/>
          </p:cNvSpPr>
          <p:nvPr>
            <p:ph type="ftr" sz="quarter" idx="11"/>
          </p:nvPr>
        </p:nvSpPr>
        <p:spPr/>
        <p:txBody>
          <a:bodyPr/>
          <a:p>
            <a:endParaRPr lang="en-IN"/>
          </a:p>
        </p:txBody>
      </p:sp>
      <p:sp>
        <p:nvSpPr>
          <p:cNvPr id="1049089" name="Slide Number Placeholder 6"/>
          <p:cNvSpPr>
            <a:spLocks noGrp="1"/>
          </p:cNvSpPr>
          <p:nvPr>
            <p:ph type="sldNum" sz="quarter" idx="12"/>
          </p:nvPr>
        </p:nvSpPr>
        <p:spPr/>
        <p:txBody>
          <a:bodyPr/>
          <a:p>
            <a:fld id="{3D5143C9-353C-45EA-A8BA-3060935A456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05979"/>
            <a:ext cx="8229600" cy="857250"/>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457200" y="1200151"/>
            <a:ext cx="8229600" cy="3394472"/>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578" name="Date Placeholder 3"/>
          <p:cNvSpPr>
            <a:spLocks noGrp="1"/>
          </p:cNvSpPr>
          <p:nvPr>
            <p:ph type="dt" sz="half" idx="2"/>
          </p:nvPr>
        </p:nvSpPr>
        <p:spPr>
          <a:xfrm>
            <a:off x="457200" y="4767263"/>
            <a:ext cx="2133600" cy="273844"/>
          </a:xfrm>
          <a:prstGeom prst="rect"/>
        </p:spPr>
        <p:txBody>
          <a:bodyPr anchor="ctr" bIns="45720" lIns="91440" rIns="91440" rtlCol="0" tIns="45720" vert="horz"/>
          <a:lstStyle>
            <a:lvl1pPr algn="l">
              <a:defRPr sz="1200">
                <a:solidFill>
                  <a:schemeClr val="tx1">
                    <a:tint val="75000"/>
                  </a:schemeClr>
                </a:solidFill>
              </a:defRPr>
            </a:lvl1pPr>
          </a:lstStyle>
          <a:p>
            <a:fld id="{1D031AD5-66A3-4EC7-8726-E1D34E9B598F}" type="datetimeFigureOut">
              <a:rPr lang="en-US" smtClean="0"/>
            </a:fld>
            <a:endParaRPr lang="en-IN"/>
          </a:p>
        </p:txBody>
      </p:sp>
      <p:sp>
        <p:nvSpPr>
          <p:cNvPr id="1048579" name="Footer Placeholder 4"/>
          <p:cNvSpPr>
            <a:spLocks noGrp="1"/>
          </p:cNvSpPr>
          <p:nvPr>
            <p:ph type="ftr" sz="quarter" idx="3"/>
          </p:nvPr>
        </p:nvSpPr>
        <p:spPr>
          <a:xfrm>
            <a:off x="3124200" y="4767263"/>
            <a:ext cx="2895600" cy="273844"/>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4767263"/>
            <a:ext cx="2133600" cy="273844"/>
          </a:xfrm>
          <a:prstGeom prst="rect"/>
        </p:spPr>
        <p:txBody>
          <a:bodyPr anchor="ctr" bIns="45720" lIns="91440" rIns="91440" rtlCol="0" tIns="45720" vert="horz"/>
          <a:lstStyle>
            <a:lvl1pPr algn="r">
              <a:defRPr sz="1200">
                <a:solidFill>
                  <a:schemeClr val="tx1">
                    <a:tint val="75000"/>
                  </a:schemeClr>
                </a:solidFill>
              </a:defRPr>
            </a:lvl1pPr>
          </a:lstStyle>
          <a:p>
            <a:fld id="{3D5143C9-353C-45EA-A8BA-3060935A4565}" type="slidenum">
              <a:rPr lang="en-IN" smtClean="0"/>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extBox 3"/>
          <p:cNvSpPr txBox="1"/>
          <p:nvPr/>
        </p:nvSpPr>
        <p:spPr>
          <a:xfrm>
            <a:off x="4036215" y="392889"/>
            <a:ext cx="4572032" cy="2479040"/>
          </a:xfrm>
          <a:prstGeom prst="rect"/>
          <a:noFill/>
        </p:spPr>
        <p:txBody>
          <a:bodyPr rtlCol="0" wrap="square">
            <a:spAutoFit/>
          </a:bodyPr>
          <a:p>
            <a:r>
              <a:rPr b="1" dirty="0" sz="4000" lang="en-US" spc="200" smtClean="0">
                <a:solidFill>
                  <a:srgbClr val="330066"/>
                </a:solidFill>
                <a:latin typeface="Arial" panose="020B0604020202020204" pitchFamily="34" charset="0"/>
                <a:cs typeface="Arial" panose="020B0604020202020204" pitchFamily="34" charset="0"/>
              </a:rPr>
              <a:t>A</a:t>
            </a:r>
            <a:r>
              <a:rPr b="1" dirty="0" sz="4000" lang="en-US" spc="200" smtClean="0">
                <a:solidFill>
                  <a:srgbClr val="330066"/>
                </a:solidFill>
                <a:latin typeface="Arial" panose="020B0604020202020204" pitchFamily="34" charset="0"/>
                <a:cs typeface="Arial" panose="020B0604020202020204" pitchFamily="34" charset="0"/>
              </a:rPr>
              <a:t>I</a:t>
            </a:r>
            <a:r>
              <a:rPr b="1" dirty="0" sz="4000" lang="en-US" spc="200" smtClean="0">
                <a:solidFill>
                  <a:srgbClr val="330066"/>
                </a:solidFill>
                <a:latin typeface="Arial" panose="020B0604020202020204" pitchFamily="34" charset="0"/>
                <a:cs typeface="Arial" panose="020B0604020202020204" pitchFamily="34" charset="0"/>
              </a:rPr>
              <a:t> </a:t>
            </a:r>
            <a:r>
              <a:rPr b="1" dirty="0" sz="4000" lang="en-US" spc="200" smtClean="0">
                <a:solidFill>
                  <a:srgbClr val="330066"/>
                </a:solidFill>
                <a:latin typeface="Arial" panose="020B0604020202020204" pitchFamily="34" charset="0"/>
                <a:cs typeface="Arial" panose="020B0604020202020204" pitchFamily="34" charset="0"/>
              </a:rPr>
              <a:t>based </a:t>
            </a:r>
            <a:r>
              <a:rPr b="1" dirty="0" sz="4000" lang="en-US" spc="200" smtClean="0">
                <a:solidFill>
                  <a:srgbClr val="330066"/>
                </a:solidFill>
                <a:latin typeface="Arial" panose="020B0604020202020204" pitchFamily="34" charset="0"/>
                <a:cs typeface="Arial" panose="020B0604020202020204" pitchFamily="34" charset="0"/>
              </a:rPr>
              <a:t>d</a:t>
            </a:r>
            <a:r>
              <a:rPr b="1" dirty="0" sz="4000" lang="en-US" spc="200" smtClean="0">
                <a:solidFill>
                  <a:srgbClr val="330066"/>
                </a:solidFill>
                <a:latin typeface="Arial" panose="020B0604020202020204" pitchFamily="34" charset="0"/>
                <a:cs typeface="Arial" panose="020B0604020202020204" pitchFamily="34" charset="0"/>
              </a:rPr>
              <a:t>i</a:t>
            </a:r>
            <a:r>
              <a:rPr b="1" dirty="0" sz="4000" lang="en-US" spc="200" smtClean="0">
                <a:solidFill>
                  <a:srgbClr val="330066"/>
                </a:solidFill>
                <a:latin typeface="Arial" panose="020B0604020202020204" pitchFamily="34" charset="0"/>
                <a:cs typeface="Arial" panose="020B0604020202020204" pitchFamily="34" charset="0"/>
              </a:rPr>
              <a:t>a</a:t>
            </a:r>
            <a:r>
              <a:rPr b="1" dirty="0" sz="4000" lang="en-US" spc="200" smtClean="0">
                <a:solidFill>
                  <a:srgbClr val="330066"/>
                </a:solidFill>
                <a:latin typeface="Arial" panose="020B0604020202020204" pitchFamily="34" charset="0"/>
                <a:cs typeface="Arial" panose="020B0604020202020204" pitchFamily="34" charset="0"/>
              </a:rPr>
              <a:t>betes </a:t>
            </a:r>
            <a:r>
              <a:rPr b="1" dirty="0" sz="4000" lang="en-US" spc="200" smtClean="0">
                <a:solidFill>
                  <a:srgbClr val="330066"/>
                </a:solidFill>
                <a:latin typeface="Arial" panose="020B0604020202020204" pitchFamily="34" charset="0"/>
                <a:cs typeface="Arial" panose="020B0604020202020204" pitchFamily="34" charset="0"/>
              </a:rPr>
              <a:t>prediction </a:t>
            </a:r>
            <a:r>
              <a:rPr b="1" dirty="0" sz="4000" lang="en-US" spc="200" smtClean="0">
                <a:solidFill>
                  <a:srgbClr val="330066"/>
                </a:solidFill>
                <a:latin typeface="Arial" panose="020B0604020202020204" pitchFamily="34" charset="0"/>
                <a:cs typeface="Arial" panose="020B0604020202020204" pitchFamily="34" charset="0"/>
              </a:rPr>
              <a:t>system </a:t>
            </a:r>
            <a:endParaRPr b="1" dirty="0" sz="3600" lang="en-IN" spc="200">
              <a:solidFill>
                <a:srgbClr val="4C4551"/>
              </a:solidFill>
              <a:latin typeface="Arial" panose="020B0604020202020204" pitchFamily="34" charset="0"/>
              <a:cs typeface="Arial" panose="020B0604020202020204" pitchFamily="34" charset="0"/>
            </a:endParaRPr>
          </a:p>
        </p:txBody>
      </p:sp>
      <p:sp>
        <p:nvSpPr>
          <p:cNvPr id="1048587" name="Rectangle 7"/>
          <p:cNvSpPr/>
          <p:nvPr/>
        </p:nvSpPr>
        <p:spPr>
          <a:xfrm>
            <a:off x="357158" y="357172"/>
            <a:ext cx="428628" cy="714380"/>
          </a:xfrm>
          <a:prstGeom prst="rect"/>
          <a:noFill/>
          <a:ln>
            <a:solidFill>
              <a:srgbClr val="DA8FE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8" name="Rectangle 6"/>
          <p:cNvSpPr/>
          <p:nvPr/>
        </p:nvSpPr>
        <p:spPr>
          <a:xfrm>
            <a:off x="428596" y="500048"/>
            <a:ext cx="285752" cy="428628"/>
          </a:xfrm>
          <a:prstGeom prst="rect"/>
          <a:solidFill>
            <a:srgbClr val="745D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cxnSp>
        <p:nvCxnSpPr>
          <p:cNvPr id="3145728" name="Straight Connector 9"/>
          <p:cNvCxnSpPr>
            <a:cxnSpLocks/>
          </p:cNvCxnSpPr>
          <p:nvPr/>
        </p:nvCxnSpPr>
        <p:spPr>
          <a:xfrm rot="16200000" flipH="1">
            <a:off x="571472" y="214295"/>
            <a:ext cx="357190" cy="357190"/>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11"/>
          <p:cNvCxnSpPr>
            <a:cxnSpLocks/>
          </p:cNvCxnSpPr>
          <p:nvPr/>
        </p:nvCxnSpPr>
        <p:spPr>
          <a:xfrm rot="16200000" flipH="1">
            <a:off x="285720" y="928676"/>
            <a:ext cx="214314" cy="214314"/>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sp>
        <p:nvSpPr>
          <p:cNvPr id="1048589" name="Rectangle 20"/>
          <p:cNvSpPr/>
          <p:nvPr/>
        </p:nvSpPr>
        <p:spPr>
          <a:xfrm>
            <a:off x="-428660" y="3643320"/>
            <a:ext cx="10287072" cy="642942"/>
          </a:xfrm>
          <a:prstGeom prst="rect"/>
          <a:solidFill>
            <a:srgbClr val="745D8D">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心电图"/>
          <p:cNvSpPr/>
          <p:nvPr/>
        </p:nvSpPr>
        <p:spPr bwMode="auto">
          <a:xfrm>
            <a:off x="4470880" y="3753395"/>
            <a:ext cx="461429" cy="461429"/>
          </a:xfrm>
          <a:custGeom>
            <a:avLst/>
            <a:gdLst>
              <a:gd name="T0" fmla="*/ 901314 w 3228"/>
              <a:gd name="T1" fmla="*/ 1694421 h 3037"/>
              <a:gd name="T2" fmla="*/ 0 w 3228"/>
              <a:gd name="T3" fmla="*/ 587496 h 3037"/>
              <a:gd name="T4" fmla="*/ 0 w 3228"/>
              <a:gd name="T5" fmla="*/ 486511 h 3037"/>
              <a:gd name="T6" fmla="*/ 406037 w 3228"/>
              <a:gd name="T7" fmla="*/ 4463 h 3037"/>
              <a:gd name="T8" fmla="*/ 486353 w 3228"/>
              <a:gd name="T9" fmla="*/ 0 h 3037"/>
              <a:gd name="T10" fmla="*/ 901314 w 3228"/>
              <a:gd name="T11" fmla="*/ 218707 h 3037"/>
              <a:gd name="T12" fmla="*/ 1314044 w 3228"/>
              <a:gd name="T13" fmla="*/ 0 h 3037"/>
              <a:gd name="T14" fmla="*/ 1394360 w 3228"/>
              <a:gd name="T15" fmla="*/ 4463 h 3037"/>
              <a:gd name="T16" fmla="*/ 1800397 w 3228"/>
              <a:gd name="T17" fmla="*/ 486511 h 3037"/>
              <a:gd name="T18" fmla="*/ 1800397 w 3228"/>
              <a:gd name="T19" fmla="*/ 587496 h 3037"/>
              <a:gd name="T20" fmla="*/ 901314 w 3228"/>
              <a:gd name="T21" fmla="*/ 1694421 h 3037"/>
              <a:gd name="T22" fmla="*/ 1242653 w 3228"/>
              <a:gd name="T23" fmla="*/ 1124779 h 3037"/>
              <a:gd name="T24" fmla="*/ 1079792 w 3228"/>
              <a:gd name="T25" fmla="*/ 649984 h 3037"/>
              <a:gd name="T26" fmla="*/ 992784 w 3228"/>
              <a:gd name="T27" fmla="*/ 1020446 h 3037"/>
              <a:gd name="T28" fmla="*/ 827692 w 3228"/>
              <a:gd name="T29" fmla="*/ 285100 h 3037"/>
              <a:gd name="T30" fmla="*/ 612960 w 3228"/>
              <a:gd name="T31" fmla="*/ 1047227 h 3037"/>
              <a:gd name="T32" fmla="*/ 334089 w 3228"/>
              <a:gd name="T33" fmla="*/ 1158812 h 3037"/>
              <a:gd name="T34" fmla="*/ 710008 w 3228"/>
              <a:gd name="T35" fmla="*/ 1158812 h 3037"/>
              <a:gd name="T36" fmla="*/ 822672 w 3228"/>
              <a:gd name="T37" fmla="*/ 696292 h 3037"/>
              <a:gd name="T38" fmla="*/ 974378 w 3228"/>
              <a:gd name="T39" fmla="*/ 1401510 h 3037"/>
              <a:gd name="T40" fmla="*/ 1101544 w 3228"/>
              <a:gd name="T41" fmla="*/ 961306 h 3037"/>
              <a:gd name="T42" fmla="*/ 1198591 w 3228"/>
              <a:gd name="T43" fmla="*/ 1229111 h 3037"/>
              <a:gd name="T44" fmla="*/ 1444556 w 3228"/>
              <a:gd name="T45" fmla="*/ 1229111 h 3037"/>
              <a:gd name="T46" fmla="*/ 1242653 w 3228"/>
              <a:gd name="T47" fmla="*/ 1124779 h 30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28" h="3037">
                <a:moveTo>
                  <a:pt x="1616" y="3037"/>
                </a:moveTo>
                <a:cubicBezTo>
                  <a:pt x="443" y="2227"/>
                  <a:pt x="0" y="1578"/>
                  <a:pt x="0" y="1053"/>
                </a:cubicBezTo>
                <a:cubicBezTo>
                  <a:pt x="0" y="872"/>
                  <a:pt x="0" y="872"/>
                  <a:pt x="0" y="872"/>
                </a:cubicBezTo>
                <a:cubicBezTo>
                  <a:pt x="0" y="322"/>
                  <a:pt x="409" y="37"/>
                  <a:pt x="728" y="8"/>
                </a:cubicBezTo>
                <a:cubicBezTo>
                  <a:pt x="777" y="0"/>
                  <a:pt x="827" y="0"/>
                  <a:pt x="872" y="0"/>
                </a:cubicBezTo>
                <a:cubicBezTo>
                  <a:pt x="1240" y="0"/>
                  <a:pt x="1414" y="153"/>
                  <a:pt x="1616" y="392"/>
                </a:cubicBezTo>
                <a:cubicBezTo>
                  <a:pt x="1814" y="153"/>
                  <a:pt x="1992" y="0"/>
                  <a:pt x="2356" y="0"/>
                </a:cubicBezTo>
                <a:cubicBezTo>
                  <a:pt x="2401" y="0"/>
                  <a:pt x="2451" y="0"/>
                  <a:pt x="2500" y="8"/>
                </a:cubicBezTo>
                <a:cubicBezTo>
                  <a:pt x="2818" y="37"/>
                  <a:pt x="3228" y="322"/>
                  <a:pt x="3228" y="872"/>
                </a:cubicBezTo>
                <a:cubicBezTo>
                  <a:pt x="3228" y="1053"/>
                  <a:pt x="3228" y="1053"/>
                  <a:pt x="3228" y="1053"/>
                </a:cubicBezTo>
                <a:cubicBezTo>
                  <a:pt x="3228" y="1578"/>
                  <a:pt x="2786" y="2227"/>
                  <a:pt x="1616" y="3037"/>
                </a:cubicBezTo>
                <a:close/>
                <a:moveTo>
                  <a:pt x="2228" y="2016"/>
                </a:moveTo>
                <a:cubicBezTo>
                  <a:pt x="1936" y="1165"/>
                  <a:pt x="1936" y="1165"/>
                  <a:pt x="1936" y="1165"/>
                </a:cubicBezTo>
                <a:cubicBezTo>
                  <a:pt x="1780" y="1829"/>
                  <a:pt x="1780" y="1829"/>
                  <a:pt x="1780" y="1829"/>
                </a:cubicBezTo>
                <a:cubicBezTo>
                  <a:pt x="1484" y="511"/>
                  <a:pt x="1484" y="511"/>
                  <a:pt x="1484" y="511"/>
                </a:cubicBezTo>
                <a:cubicBezTo>
                  <a:pt x="1099" y="1877"/>
                  <a:pt x="1099" y="1877"/>
                  <a:pt x="1099" y="1877"/>
                </a:cubicBezTo>
                <a:cubicBezTo>
                  <a:pt x="599" y="2077"/>
                  <a:pt x="599" y="2077"/>
                  <a:pt x="599" y="2077"/>
                </a:cubicBezTo>
                <a:cubicBezTo>
                  <a:pt x="1273" y="2077"/>
                  <a:pt x="1273" y="2077"/>
                  <a:pt x="1273" y="2077"/>
                </a:cubicBezTo>
                <a:cubicBezTo>
                  <a:pt x="1475" y="1248"/>
                  <a:pt x="1475" y="1248"/>
                  <a:pt x="1475" y="1248"/>
                </a:cubicBezTo>
                <a:cubicBezTo>
                  <a:pt x="1747" y="2512"/>
                  <a:pt x="1747" y="2512"/>
                  <a:pt x="1747" y="2512"/>
                </a:cubicBezTo>
                <a:cubicBezTo>
                  <a:pt x="1975" y="1723"/>
                  <a:pt x="1975" y="1723"/>
                  <a:pt x="1975" y="1723"/>
                </a:cubicBezTo>
                <a:cubicBezTo>
                  <a:pt x="2149" y="2203"/>
                  <a:pt x="2149" y="2203"/>
                  <a:pt x="2149" y="2203"/>
                </a:cubicBezTo>
                <a:cubicBezTo>
                  <a:pt x="2590" y="2203"/>
                  <a:pt x="2590" y="2203"/>
                  <a:pt x="2590" y="2203"/>
                </a:cubicBezTo>
                <a:lnTo>
                  <a:pt x="2228" y="2016"/>
                </a:lnTo>
                <a:close/>
              </a:path>
            </a:pathLst>
          </a:custGeom>
          <a:solidFill>
            <a:schemeClr val="bg1"/>
          </a:solidFill>
          <a:ln>
            <a:noFill/>
          </a:ln>
        </p:spPr>
        <p:txBody>
          <a:bodyPr anchor="ctr" anchorCtr="1"/>
          <a:lstStyle>
            <a:defPPr>
              <a:defRPr lang="zh-CN"/>
            </a:defPPr>
            <a:lvl1pPr algn="l" eaLnBrk="0" fontAlgn="base" hangingPunct="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charset="0"/>
                <a:ea typeface="宋体" panose="02010600030101010101" pitchFamily="2" charset="-122"/>
                <a:cs typeface="+mn-cs"/>
              </a:defRPr>
            </a:lvl9pPr>
          </a:lstStyle>
          <a:p>
            <a:endParaRPr altLang="en-US" lang="zh-CN">
              <a:ea typeface="Calibri" panose="020F0502020204030204" charset="0"/>
              <a:cs typeface="Calibri" panose="020F0502020204030204" charset="0"/>
            </a:endParaRPr>
          </a:p>
        </p:txBody>
      </p:sp>
      <p:sp>
        <p:nvSpPr>
          <p:cNvPr id="1048591" name="听诊器"/>
          <p:cNvSpPr/>
          <p:nvPr/>
        </p:nvSpPr>
        <p:spPr bwMode="auto">
          <a:xfrm flipH="1">
            <a:off x="5571980" y="3737644"/>
            <a:ext cx="430179" cy="430179"/>
          </a:xfrm>
          <a:custGeom>
            <a:avLst/>
            <a:gdLst>
              <a:gd name="T0" fmla="*/ 353735576 w 4762"/>
              <a:gd name="T1" fmla="*/ 313743969 h 6236"/>
              <a:gd name="T2" fmla="*/ 329021439 w 4762"/>
              <a:gd name="T3" fmla="*/ 338380665 h 6236"/>
              <a:gd name="T4" fmla="*/ 321747330 w 4762"/>
              <a:gd name="T5" fmla="*/ 369643011 h 6236"/>
              <a:gd name="T6" fmla="*/ 334523818 w 4762"/>
              <a:gd name="T7" fmla="*/ 405011676 h 6236"/>
              <a:gd name="T8" fmla="*/ 350751240 w 4762"/>
              <a:gd name="T9" fmla="*/ 459417510 h 6236"/>
              <a:gd name="T10" fmla="*/ 335642982 w 4762"/>
              <a:gd name="T11" fmla="*/ 491613110 h 6236"/>
              <a:gd name="T12" fmla="*/ 305053615 w 4762"/>
              <a:gd name="T13" fmla="*/ 514756600 h 6236"/>
              <a:gd name="T14" fmla="*/ 268868732 w 4762"/>
              <a:gd name="T15" fmla="*/ 520262648 h 6236"/>
              <a:gd name="T16" fmla="*/ 232217556 w 4762"/>
              <a:gd name="T17" fmla="*/ 507011046 h 6236"/>
              <a:gd name="T18" fmla="*/ 207130567 w 4762"/>
              <a:gd name="T19" fmla="*/ 477988511 h 6236"/>
              <a:gd name="T20" fmla="*/ 199296724 w 4762"/>
              <a:gd name="T21" fmla="*/ 364977044 h 6236"/>
              <a:gd name="T22" fmla="*/ 237719935 w 4762"/>
              <a:gd name="T23" fmla="*/ 353965252 h 6236"/>
              <a:gd name="T24" fmla="*/ 274277974 w 4762"/>
              <a:gd name="T25" fmla="*/ 333434569 h 6236"/>
              <a:gd name="T26" fmla="*/ 303841314 w 4762"/>
              <a:gd name="T27" fmla="*/ 305158639 h 6236"/>
              <a:gd name="T28" fmla="*/ 324824802 w 4762"/>
              <a:gd name="T29" fmla="*/ 270816401 h 6236"/>
              <a:gd name="T30" fmla="*/ 335642982 w 4762"/>
              <a:gd name="T31" fmla="*/ 231715023 h 6236"/>
              <a:gd name="T32" fmla="*/ 335083553 w 4762"/>
              <a:gd name="T33" fmla="*/ 55712391 h 6236"/>
              <a:gd name="T34" fmla="*/ 313540330 w 4762"/>
              <a:gd name="T35" fmla="*/ 0 h 6236"/>
              <a:gd name="T36" fmla="*/ 231564685 w 4762"/>
              <a:gd name="T37" fmla="*/ 3079587 h 6236"/>
              <a:gd name="T38" fmla="*/ 218694755 w 4762"/>
              <a:gd name="T39" fmla="*/ 14744810 h 6236"/>
              <a:gd name="T40" fmla="*/ 214218403 w 4762"/>
              <a:gd name="T41" fmla="*/ 30609220 h 6236"/>
              <a:gd name="T42" fmla="*/ 219534204 w 4762"/>
              <a:gd name="T43" fmla="*/ 47780186 h 6236"/>
              <a:gd name="T44" fmla="*/ 232963563 w 4762"/>
              <a:gd name="T45" fmla="*/ 58885456 h 6236"/>
              <a:gd name="T46" fmla="*/ 244621193 w 4762"/>
              <a:gd name="T47" fmla="*/ 204838821 h 6236"/>
              <a:gd name="T48" fmla="*/ 235201892 w 4762"/>
              <a:gd name="T49" fmla="*/ 236287818 h 6236"/>
              <a:gd name="T50" fmla="*/ 218601618 w 4762"/>
              <a:gd name="T51" fmla="*/ 256725022 h 6236"/>
              <a:gd name="T52" fmla="*/ 194540658 w 4762"/>
              <a:gd name="T53" fmla="*/ 271003052 h 6236"/>
              <a:gd name="T54" fmla="*/ 168427641 w 4762"/>
              <a:gd name="T55" fmla="*/ 275669324 h 6236"/>
              <a:gd name="T56" fmla="*/ 139890024 w 4762"/>
              <a:gd name="T57" fmla="*/ 270163275 h 6236"/>
              <a:gd name="T58" fmla="*/ 116295356 w 4762"/>
              <a:gd name="T59" fmla="*/ 255232120 h 6236"/>
              <a:gd name="T60" fmla="*/ 100161376 w 4762"/>
              <a:gd name="T61" fmla="*/ 233861661 h 6236"/>
              <a:gd name="T62" fmla="*/ 91861239 w 4762"/>
              <a:gd name="T63" fmla="*/ 202039058 h 6236"/>
              <a:gd name="T64" fmla="*/ 105104020 w 4762"/>
              <a:gd name="T65" fmla="*/ 58232025 h 6236"/>
              <a:gd name="T66" fmla="*/ 117973950 w 4762"/>
              <a:gd name="T67" fmla="*/ 46567108 h 6236"/>
              <a:gd name="T68" fmla="*/ 122357165 w 4762"/>
              <a:gd name="T69" fmla="*/ 30609220 h 6236"/>
              <a:gd name="T70" fmla="*/ 117227942 w 4762"/>
              <a:gd name="T71" fmla="*/ 13624905 h 6236"/>
              <a:gd name="T72" fmla="*/ 103705141 w 4762"/>
              <a:gd name="T73" fmla="*/ 2426462 h 6236"/>
              <a:gd name="T74" fmla="*/ 20517195 w 4762"/>
              <a:gd name="T75" fmla="*/ 4106014 h 6236"/>
              <a:gd name="T76" fmla="*/ 839449 w 4762"/>
              <a:gd name="T77" fmla="*/ 60938311 h 6236"/>
              <a:gd name="T78" fmla="*/ 1585457 w 4762"/>
              <a:gd name="T79" fmla="*/ 235167912 h 6236"/>
              <a:gd name="T80" fmla="*/ 13242781 w 4762"/>
              <a:gd name="T81" fmla="*/ 273989466 h 6236"/>
              <a:gd name="T82" fmla="*/ 35065719 w 4762"/>
              <a:gd name="T83" fmla="*/ 307958097 h 6236"/>
              <a:gd name="T84" fmla="*/ 65375372 w 4762"/>
              <a:gd name="T85" fmla="*/ 335580902 h 6236"/>
              <a:gd name="T86" fmla="*/ 102865997 w 4762"/>
              <a:gd name="T87" fmla="*/ 355364981 h 6236"/>
              <a:gd name="T88" fmla="*/ 138024852 w 4762"/>
              <a:gd name="T89" fmla="*/ 444019575 h 6236"/>
              <a:gd name="T90" fmla="*/ 143060938 w 4762"/>
              <a:gd name="T91" fmla="*/ 481347922 h 6236"/>
              <a:gd name="T92" fmla="*/ 158075755 w 4762"/>
              <a:gd name="T93" fmla="*/ 515689854 h 6236"/>
              <a:gd name="T94" fmla="*/ 200695602 w 4762"/>
              <a:gd name="T95" fmla="*/ 559643849 h 6236"/>
              <a:gd name="T96" fmla="*/ 234362442 w 4762"/>
              <a:gd name="T97" fmla="*/ 575601737 h 6236"/>
              <a:gd name="T98" fmla="*/ 272505939 w 4762"/>
              <a:gd name="T99" fmla="*/ 581947563 h 6236"/>
              <a:gd name="T100" fmla="*/ 307944814 w 4762"/>
              <a:gd name="T101" fmla="*/ 578121372 h 6236"/>
              <a:gd name="T102" fmla="*/ 342823955 w 4762"/>
              <a:gd name="T103" fmla="*/ 564496467 h 6236"/>
              <a:gd name="T104" fmla="*/ 384604658 w 4762"/>
              <a:gd name="T105" fmla="*/ 528474982 h 6236"/>
              <a:gd name="T106" fmla="*/ 404375846 w 4762"/>
              <a:gd name="T107" fmla="*/ 493386141 h 6236"/>
              <a:gd name="T108" fmla="*/ 412489405 w 4762"/>
              <a:gd name="T109" fmla="*/ 459417510 h 6236"/>
              <a:gd name="T110" fmla="*/ 431141428 w 4762"/>
              <a:gd name="T111" fmla="*/ 405011676 h 6236"/>
              <a:gd name="T112" fmla="*/ 444104494 w 4762"/>
              <a:gd name="T113" fmla="*/ 369643011 h 6236"/>
              <a:gd name="T114" fmla="*/ 436736944 w 4762"/>
              <a:gd name="T115" fmla="*/ 338380665 h 6236"/>
              <a:gd name="T116" fmla="*/ 412116248 w 4762"/>
              <a:gd name="T117" fmla="*/ 313743969 h 62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62" h="6236">
                <a:moveTo>
                  <a:pt x="4105" y="3283"/>
                </a:moveTo>
                <a:lnTo>
                  <a:pt x="4105" y="3283"/>
                </a:lnTo>
                <a:lnTo>
                  <a:pt x="4072" y="3284"/>
                </a:lnTo>
                <a:lnTo>
                  <a:pt x="4038" y="3286"/>
                </a:lnTo>
                <a:lnTo>
                  <a:pt x="4005" y="3290"/>
                </a:lnTo>
                <a:lnTo>
                  <a:pt x="3973" y="3296"/>
                </a:lnTo>
                <a:lnTo>
                  <a:pt x="3941" y="3304"/>
                </a:lnTo>
                <a:lnTo>
                  <a:pt x="3910" y="3312"/>
                </a:lnTo>
                <a:lnTo>
                  <a:pt x="3879" y="3322"/>
                </a:lnTo>
                <a:lnTo>
                  <a:pt x="3850" y="3334"/>
                </a:lnTo>
                <a:lnTo>
                  <a:pt x="3821" y="3347"/>
                </a:lnTo>
                <a:lnTo>
                  <a:pt x="3793" y="3362"/>
                </a:lnTo>
                <a:lnTo>
                  <a:pt x="3764" y="3378"/>
                </a:lnTo>
                <a:lnTo>
                  <a:pt x="3739" y="3395"/>
                </a:lnTo>
                <a:lnTo>
                  <a:pt x="3713" y="3413"/>
                </a:lnTo>
                <a:lnTo>
                  <a:pt x="3688" y="3432"/>
                </a:lnTo>
                <a:lnTo>
                  <a:pt x="3663" y="3453"/>
                </a:lnTo>
                <a:lnTo>
                  <a:pt x="3641" y="3475"/>
                </a:lnTo>
                <a:lnTo>
                  <a:pt x="3619" y="3497"/>
                </a:lnTo>
                <a:lnTo>
                  <a:pt x="3599" y="3521"/>
                </a:lnTo>
                <a:lnTo>
                  <a:pt x="3579" y="3545"/>
                </a:lnTo>
                <a:lnTo>
                  <a:pt x="3561" y="3571"/>
                </a:lnTo>
                <a:lnTo>
                  <a:pt x="3544" y="3598"/>
                </a:lnTo>
                <a:lnTo>
                  <a:pt x="3528" y="3626"/>
                </a:lnTo>
                <a:lnTo>
                  <a:pt x="3514" y="3654"/>
                </a:lnTo>
                <a:lnTo>
                  <a:pt x="3500" y="3684"/>
                </a:lnTo>
                <a:lnTo>
                  <a:pt x="3488" y="3713"/>
                </a:lnTo>
                <a:lnTo>
                  <a:pt x="3478" y="3744"/>
                </a:lnTo>
                <a:lnTo>
                  <a:pt x="3470" y="3775"/>
                </a:lnTo>
                <a:lnTo>
                  <a:pt x="3462" y="3806"/>
                </a:lnTo>
                <a:lnTo>
                  <a:pt x="3456" y="3839"/>
                </a:lnTo>
                <a:lnTo>
                  <a:pt x="3452" y="3871"/>
                </a:lnTo>
                <a:lnTo>
                  <a:pt x="3450" y="3904"/>
                </a:lnTo>
                <a:lnTo>
                  <a:pt x="3449" y="3939"/>
                </a:lnTo>
                <a:lnTo>
                  <a:pt x="3450" y="3961"/>
                </a:lnTo>
                <a:lnTo>
                  <a:pt x="3450" y="3983"/>
                </a:lnTo>
                <a:lnTo>
                  <a:pt x="3452" y="4006"/>
                </a:lnTo>
                <a:lnTo>
                  <a:pt x="3455" y="4028"/>
                </a:lnTo>
                <a:lnTo>
                  <a:pt x="3458" y="4050"/>
                </a:lnTo>
                <a:lnTo>
                  <a:pt x="3462" y="4071"/>
                </a:lnTo>
                <a:lnTo>
                  <a:pt x="3472" y="4113"/>
                </a:lnTo>
                <a:lnTo>
                  <a:pt x="3486" y="4155"/>
                </a:lnTo>
                <a:lnTo>
                  <a:pt x="3500" y="4194"/>
                </a:lnTo>
                <a:lnTo>
                  <a:pt x="3519" y="4234"/>
                </a:lnTo>
                <a:lnTo>
                  <a:pt x="3540" y="4271"/>
                </a:lnTo>
                <a:lnTo>
                  <a:pt x="3562" y="4307"/>
                </a:lnTo>
                <a:lnTo>
                  <a:pt x="3587" y="4340"/>
                </a:lnTo>
                <a:lnTo>
                  <a:pt x="3614" y="4373"/>
                </a:lnTo>
                <a:lnTo>
                  <a:pt x="3644" y="4404"/>
                </a:lnTo>
                <a:lnTo>
                  <a:pt x="3674" y="4433"/>
                </a:lnTo>
                <a:lnTo>
                  <a:pt x="3706" y="4460"/>
                </a:lnTo>
                <a:lnTo>
                  <a:pt x="3741" y="4483"/>
                </a:lnTo>
                <a:lnTo>
                  <a:pt x="3777" y="4507"/>
                </a:lnTo>
                <a:lnTo>
                  <a:pt x="3777" y="4758"/>
                </a:lnTo>
                <a:lnTo>
                  <a:pt x="3776" y="4800"/>
                </a:lnTo>
                <a:lnTo>
                  <a:pt x="3773" y="4842"/>
                </a:lnTo>
                <a:lnTo>
                  <a:pt x="3768" y="4883"/>
                </a:lnTo>
                <a:lnTo>
                  <a:pt x="3761" y="4923"/>
                </a:lnTo>
                <a:lnTo>
                  <a:pt x="3753" y="4958"/>
                </a:lnTo>
                <a:lnTo>
                  <a:pt x="3743" y="4992"/>
                </a:lnTo>
                <a:lnTo>
                  <a:pt x="3732" y="5026"/>
                </a:lnTo>
                <a:lnTo>
                  <a:pt x="3720" y="5058"/>
                </a:lnTo>
                <a:lnTo>
                  <a:pt x="3706" y="5092"/>
                </a:lnTo>
                <a:lnTo>
                  <a:pt x="3692" y="5122"/>
                </a:lnTo>
                <a:lnTo>
                  <a:pt x="3676" y="5153"/>
                </a:lnTo>
                <a:lnTo>
                  <a:pt x="3658" y="5183"/>
                </a:lnTo>
                <a:lnTo>
                  <a:pt x="3640" y="5213"/>
                </a:lnTo>
                <a:lnTo>
                  <a:pt x="3620" y="5241"/>
                </a:lnTo>
                <a:lnTo>
                  <a:pt x="3599" y="5268"/>
                </a:lnTo>
                <a:lnTo>
                  <a:pt x="3577" y="5295"/>
                </a:lnTo>
                <a:lnTo>
                  <a:pt x="3555" y="5321"/>
                </a:lnTo>
                <a:lnTo>
                  <a:pt x="3530" y="5346"/>
                </a:lnTo>
                <a:lnTo>
                  <a:pt x="3505" y="5369"/>
                </a:lnTo>
                <a:lnTo>
                  <a:pt x="3478" y="5392"/>
                </a:lnTo>
                <a:lnTo>
                  <a:pt x="3452" y="5412"/>
                </a:lnTo>
                <a:lnTo>
                  <a:pt x="3424" y="5433"/>
                </a:lnTo>
                <a:lnTo>
                  <a:pt x="3394" y="5452"/>
                </a:lnTo>
                <a:lnTo>
                  <a:pt x="3365" y="5470"/>
                </a:lnTo>
                <a:lnTo>
                  <a:pt x="3335" y="5487"/>
                </a:lnTo>
                <a:lnTo>
                  <a:pt x="3303" y="5503"/>
                </a:lnTo>
                <a:lnTo>
                  <a:pt x="3271" y="5516"/>
                </a:lnTo>
                <a:lnTo>
                  <a:pt x="3239" y="5530"/>
                </a:lnTo>
                <a:lnTo>
                  <a:pt x="3205" y="5541"/>
                </a:lnTo>
                <a:lnTo>
                  <a:pt x="3171" y="5551"/>
                </a:lnTo>
                <a:lnTo>
                  <a:pt x="3136" y="5559"/>
                </a:lnTo>
                <a:lnTo>
                  <a:pt x="3102" y="5567"/>
                </a:lnTo>
                <a:lnTo>
                  <a:pt x="3066" y="5572"/>
                </a:lnTo>
                <a:lnTo>
                  <a:pt x="3030" y="5575"/>
                </a:lnTo>
                <a:lnTo>
                  <a:pt x="2993" y="5578"/>
                </a:lnTo>
                <a:lnTo>
                  <a:pt x="2956" y="5579"/>
                </a:lnTo>
                <a:lnTo>
                  <a:pt x="2919" y="5578"/>
                </a:lnTo>
                <a:lnTo>
                  <a:pt x="2883" y="5575"/>
                </a:lnTo>
                <a:lnTo>
                  <a:pt x="2846" y="5572"/>
                </a:lnTo>
                <a:lnTo>
                  <a:pt x="2812" y="5567"/>
                </a:lnTo>
                <a:lnTo>
                  <a:pt x="2776" y="5559"/>
                </a:lnTo>
                <a:lnTo>
                  <a:pt x="2741" y="5551"/>
                </a:lnTo>
                <a:lnTo>
                  <a:pt x="2708" y="5541"/>
                </a:lnTo>
                <a:lnTo>
                  <a:pt x="2675" y="5530"/>
                </a:lnTo>
                <a:lnTo>
                  <a:pt x="2641" y="5516"/>
                </a:lnTo>
                <a:lnTo>
                  <a:pt x="2609" y="5503"/>
                </a:lnTo>
                <a:lnTo>
                  <a:pt x="2579" y="5487"/>
                </a:lnTo>
                <a:lnTo>
                  <a:pt x="2548" y="5470"/>
                </a:lnTo>
                <a:lnTo>
                  <a:pt x="2518" y="5452"/>
                </a:lnTo>
                <a:lnTo>
                  <a:pt x="2490" y="5433"/>
                </a:lnTo>
                <a:lnTo>
                  <a:pt x="2461" y="5412"/>
                </a:lnTo>
                <a:lnTo>
                  <a:pt x="2434" y="5392"/>
                </a:lnTo>
                <a:lnTo>
                  <a:pt x="2408" y="5369"/>
                </a:lnTo>
                <a:lnTo>
                  <a:pt x="2382" y="5346"/>
                </a:lnTo>
                <a:lnTo>
                  <a:pt x="2359" y="5321"/>
                </a:lnTo>
                <a:lnTo>
                  <a:pt x="2335" y="5295"/>
                </a:lnTo>
                <a:lnTo>
                  <a:pt x="2313" y="5268"/>
                </a:lnTo>
                <a:lnTo>
                  <a:pt x="2292" y="5241"/>
                </a:lnTo>
                <a:lnTo>
                  <a:pt x="2272" y="5213"/>
                </a:lnTo>
                <a:lnTo>
                  <a:pt x="2254" y="5183"/>
                </a:lnTo>
                <a:lnTo>
                  <a:pt x="2237" y="5153"/>
                </a:lnTo>
                <a:lnTo>
                  <a:pt x="2221" y="5122"/>
                </a:lnTo>
                <a:lnTo>
                  <a:pt x="2206" y="5092"/>
                </a:lnTo>
                <a:lnTo>
                  <a:pt x="2192" y="5058"/>
                </a:lnTo>
                <a:lnTo>
                  <a:pt x="2180" y="5026"/>
                </a:lnTo>
                <a:lnTo>
                  <a:pt x="2170" y="4992"/>
                </a:lnTo>
                <a:lnTo>
                  <a:pt x="2160" y="4958"/>
                </a:lnTo>
                <a:lnTo>
                  <a:pt x="2153" y="4923"/>
                </a:lnTo>
                <a:lnTo>
                  <a:pt x="2145" y="4883"/>
                </a:lnTo>
                <a:lnTo>
                  <a:pt x="2140" y="4842"/>
                </a:lnTo>
                <a:lnTo>
                  <a:pt x="2137" y="4800"/>
                </a:lnTo>
                <a:lnTo>
                  <a:pt x="2137" y="4758"/>
                </a:lnTo>
                <a:lnTo>
                  <a:pt x="2137" y="3911"/>
                </a:lnTo>
                <a:lnTo>
                  <a:pt x="2175" y="3903"/>
                </a:lnTo>
                <a:lnTo>
                  <a:pt x="2214" y="3896"/>
                </a:lnTo>
                <a:lnTo>
                  <a:pt x="2253" y="3887"/>
                </a:lnTo>
                <a:lnTo>
                  <a:pt x="2291" y="3879"/>
                </a:lnTo>
                <a:lnTo>
                  <a:pt x="2329" y="3867"/>
                </a:lnTo>
                <a:lnTo>
                  <a:pt x="2366" y="3858"/>
                </a:lnTo>
                <a:lnTo>
                  <a:pt x="2403" y="3845"/>
                </a:lnTo>
                <a:lnTo>
                  <a:pt x="2440" y="3834"/>
                </a:lnTo>
                <a:lnTo>
                  <a:pt x="2476" y="3821"/>
                </a:lnTo>
                <a:lnTo>
                  <a:pt x="2513" y="3807"/>
                </a:lnTo>
                <a:lnTo>
                  <a:pt x="2549" y="3793"/>
                </a:lnTo>
                <a:lnTo>
                  <a:pt x="2583" y="3779"/>
                </a:lnTo>
                <a:lnTo>
                  <a:pt x="2618" y="3763"/>
                </a:lnTo>
                <a:lnTo>
                  <a:pt x="2653" y="3747"/>
                </a:lnTo>
                <a:lnTo>
                  <a:pt x="2687" y="3729"/>
                </a:lnTo>
                <a:lnTo>
                  <a:pt x="2720" y="3712"/>
                </a:lnTo>
                <a:lnTo>
                  <a:pt x="2754" y="3693"/>
                </a:lnTo>
                <a:lnTo>
                  <a:pt x="2786" y="3675"/>
                </a:lnTo>
                <a:lnTo>
                  <a:pt x="2818" y="3655"/>
                </a:lnTo>
                <a:lnTo>
                  <a:pt x="2850" y="3635"/>
                </a:lnTo>
                <a:lnTo>
                  <a:pt x="2881" y="3614"/>
                </a:lnTo>
                <a:lnTo>
                  <a:pt x="2912" y="3594"/>
                </a:lnTo>
                <a:lnTo>
                  <a:pt x="2941" y="3573"/>
                </a:lnTo>
                <a:lnTo>
                  <a:pt x="2971" y="3550"/>
                </a:lnTo>
                <a:lnTo>
                  <a:pt x="2999" y="3527"/>
                </a:lnTo>
                <a:lnTo>
                  <a:pt x="3029" y="3503"/>
                </a:lnTo>
                <a:lnTo>
                  <a:pt x="3056" y="3480"/>
                </a:lnTo>
                <a:lnTo>
                  <a:pt x="3083" y="3455"/>
                </a:lnTo>
                <a:lnTo>
                  <a:pt x="3110" y="3431"/>
                </a:lnTo>
                <a:lnTo>
                  <a:pt x="3136" y="3405"/>
                </a:lnTo>
                <a:lnTo>
                  <a:pt x="3162" y="3379"/>
                </a:lnTo>
                <a:lnTo>
                  <a:pt x="3187" y="3353"/>
                </a:lnTo>
                <a:lnTo>
                  <a:pt x="3212" y="3326"/>
                </a:lnTo>
                <a:lnTo>
                  <a:pt x="3235" y="3299"/>
                </a:lnTo>
                <a:lnTo>
                  <a:pt x="3258" y="3270"/>
                </a:lnTo>
                <a:lnTo>
                  <a:pt x="3281" y="3242"/>
                </a:lnTo>
                <a:lnTo>
                  <a:pt x="3303" y="3213"/>
                </a:lnTo>
                <a:lnTo>
                  <a:pt x="3324" y="3184"/>
                </a:lnTo>
                <a:lnTo>
                  <a:pt x="3345" y="3154"/>
                </a:lnTo>
                <a:lnTo>
                  <a:pt x="3365" y="3123"/>
                </a:lnTo>
                <a:lnTo>
                  <a:pt x="3384" y="3094"/>
                </a:lnTo>
                <a:lnTo>
                  <a:pt x="3402" y="3063"/>
                </a:lnTo>
                <a:lnTo>
                  <a:pt x="3420" y="3031"/>
                </a:lnTo>
                <a:lnTo>
                  <a:pt x="3437" y="2999"/>
                </a:lnTo>
                <a:lnTo>
                  <a:pt x="3453" y="2967"/>
                </a:lnTo>
                <a:lnTo>
                  <a:pt x="3468" y="2935"/>
                </a:lnTo>
                <a:lnTo>
                  <a:pt x="3483" y="2902"/>
                </a:lnTo>
                <a:lnTo>
                  <a:pt x="3498" y="2869"/>
                </a:lnTo>
                <a:lnTo>
                  <a:pt x="3510" y="2836"/>
                </a:lnTo>
                <a:lnTo>
                  <a:pt x="3524" y="2801"/>
                </a:lnTo>
                <a:lnTo>
                  <a:pt x="3535" y="2767"/>
                </a:lnTo>
                <a:lnTo>
                  <a:pt x="3546" y="2732"/>
                </a:lnTo>
                <a:lnTo>
                  <a:pt x="3556" y="2698"/>
                </a:lnTo>
                <a:lnTo>
                  <a:pt x="3565" y="2663"/>
                </a:lnTo>
                <a:lnTo>
                  <a:pt x="3573" y="2627"/>
                </a:lnTo>
                <a:lnTo>
                  <a:pt x="3581" y="2591"/>
                </a:lnTo>
                <a:lnTo>
                  <a:pt x="3588" y="2556"/>
                </a:lnTo>
                <a:lnTo>
                  <a:pt x="3593" y="2520"/>
                </a:lnTo>
                <a:lnTo>
                  <a:pt x="3599" y="2483"/>
                </a:lnTo>
                <a:lnTo>
                  <a:pt x="3603" y="2447"/>
                </a:lnTo>
                <a:lnTo>
                  <a:pt x="3605" y="2410"/>
                </a:lnTo>
                <a:lnTo>
                  <a:pt x="3608" y="2373"/>
                </a:lnTo>
                <a:lnTo>
                  <a:pt x="3609" y="2335"/>
                </a:lnTo>
                <a:lnTo>
                  <a:pt x="3610" y="2298"/>
                </a:lnTo>
                <a:lnTo>
                  <a:pt x="3610" y="1477"/>
                </a:lnTo>
                <a:lnTo>
                  <a:pt x="3610" y="821"/>
                </a:lnTo>
                <a:lnTo>
                  <a:pt x="3609" y="764"/>
                </a:lnTo>
                <a:lnTo>
                  <a:pt x="3605" y="708"/>
                </a:lnTo>
                <a:lnTo>
                  <a:pt x="3600" y="653"/>
                </a:lnTo>
                <a:lnTo>
                  <a:pt x="3593" y="597"/>
                </a:lnTo>
                <a:lnTo>
                  <a:pt x="3584" y="543"/>
                </a:lnTo>
                <a:lnTo>
                  <a:pt x="3573" y="490"/>
                </a:lnTo>
                <a:lnTo>
                  <a:pt x="3560" y="437"/>
                </a:lnTo>
                <a:lnTo>
                  <a:pt x="3545" y="385"/>
                </a:lnTo>
                <a:lnTo>
                  <a:pt x="3528" y="333"/>
                </a:lnTo>
                <a:lnTo>
                  <a:pt x="3509" y="283"/>
                </a:lnTo>
                <a:lnTo>
                  <a:pt x="3489" y="233"/>
                </a:lnTo>
                <a:lnTo>
                  <a:pt x="3467" y="185"/>
                </a:lnTo>
                <a:lnTo>
                  <a:pt x="3442" y="137"/>
                </a:lnTo>
                <a:lnTo>
                  <a:pt x="3418" y="90"/>
                </a:lnTo>
                <a:lnTo>
                  <a:pt x="3391" y="44"/>
                </a:lnTo>
                <a:lnTo>
                  <a:pt x="3362" y="0"/>
                </a:lnTo>
                <a:lnTo>
                  <a:pt x="2954" y="0"/>
                </a:lnTo>
                <a:lnTo>
                  <a:pt x="2625" y="0"/>
                </a:lnTo>
                <a:lnTo>
                  <a:pt x="2609" y="1"/>
                </a:lnTo>
                <a:lnTo>
                  <a:pt x="2592" y="2"/>
                </a:lnTo>
                <a:lnTo>
                  <a:pt x="2576" y="4"/>
                </a:lnTo>
                <a:lnTo>
                  <a:pt x="2560" y="7"/>
                </a:lnTo>
                <a:lnTo>
                  <a:pt x="2544" y="11"/>
                </a:lnTo>
                <a:lnTo>
                  <a:pt x="2528" y="15"/>
                </a:lnTo>
                <a:lnTo>
                  <a:pt x="2513" y="20"/>
                </a:lnTo>
                <a:lnTo>
                  <a:pt x="2498" y="26"/>
                </a:lnTo>
                <a:lnTo>
                  <a:pt x="2483" y="33"/>
                </a:lnTo>
                <a:lnTo>
                  <a:pt x="2470" y="39"/>
                </a:lnTo>
                <a:lnTo>
                  <a:pt x="2455" y="48"/>
                </a:lnTo>
                <a:lnTo>
                  <a:pt x="2443" y="57"/>
                </a:lnTo>
                <a:lnTo>
                  <a:pt x="2429" y="65"/>
                </a:lnTo>
                <a:lnTo>
                  <a:pt x="2417" y="75"/>
                </a:lnTo>
                <a:lnTo>
                  <a:pt x="2405" y="85"/>
                </a:lnTo>
                <a:lnTo>
                  <a:pt x="2393" y="96"/>
                </a:lnTo>
                <a:lnTo>
                  <a:pt x="2382" y="109"/>
                </a:lnTo>
                <a:lnTo>
                  <a:pt x="2372" y="120"/>
                </a:lnTo>
                <a:lnTo>
                  <a:pt x="2363" y="132"/>
                </a:lnTo>
                <a:lnTo>
                  <a:pt x="2354" y="146"/>
                </a:lnTo>
                <a:lnTo>
                  <a:pt x="2345" y="158"/>
                </a:lnTo>
                <a:lnTo>
                  <a:pt x="2337" y="173"/>
                </a:lnTo>
                <a:lnTo>
                  <a:pt x="2330" y="186"/>
                </a:lnTo>
                <a:lnTo>
                  <a:pt x="2323" y="201"/>
                </a:lnTo>
                <a:lnTo>
                  <a:pt x="2317" y="216"/>
                </a:lnTo>
                <a:lnTo>
                  <a:pt x="2312" y="231"/>
                </a:lnTo>
                <a:lnTo>
                  <a:pt x="2308" y="247"/>
                </a:lnTo>
                <a:lnTo>
                  <a:pt x="2305" y="263"/>
                </a:lnTo>
                <a:lnTo>
                  <a:pt x="2301" y="279"/>
                </a:lnTo>
                <a:lnTo>
                  <a:pt x="2300" y="295"/>
                </a:lnTo>
                <a:lnTo>
                  <a:pt x="2298" y="312"/>
                </a:lnTo>
                <a:lnTo>
                  <a:pt x="2297" y="328"/>
                </a:lnTo>
                <a:lnTo>
                  <a:pt x="2298" y="346"/>
                </a:lnTo>
                <a:lnTo>
                  <a:pt x="2300" y="363"/>
                </a:lnTo>
                <a:lnTo>
                  <a:pt x="2301" y="379"/>
                </a:lnTo>
                <a:lnTo>
                  <a:pt x="2305" y="395"/>
                </a:lnTo>
                <a:lnTo>
                  <a:pt x="2308" y="411"/>
                </a:lnTo>
                <a:lnTo>
                  <a:pt x="2312" y="426"/>
                </a:lnTo>
                <a:lnTo>
                  <a:pt x="2317" y="442"/>
                </a:lnTo>
                <a:lnTo>
                  <a:pt x="2323" y="457"/>
                </a:lnTo>
                <a:lnTo>
                  <a:pt x="2330" y="471"/>
                </a:lnTo>
                <a:lnTo>
                  <a:pt x="2337" y="485"/>
                </a:lnTo>
                <a:lnTo>
                  <a:pt x="2345" y="499"/>
                </a:lnTo>
                <a:lnTo>
                  <a:pt x="2354" y="512"/>
                </a:lnTo>
                <a:lnTo>
                  <a:pt x="2363" y="524"/>
                </a:lnTo>
                <a:lnTo>
                  <a:pt x="2372" y="537"/>
                </a:lnTo>
                <a:lnTo>
                  <a:pt x="2382" y="549"/>
                </a:lnTo>
                <a:lnTo>
                  <a:pt x="2393" y="560"/>
                </a:lnTo>
                <a:lnTo>
                  <a:pt x="2405" y="571"/>
                </a:lnTo>
                <a:lnTo>
                  <a:pt x="2417" y="581"/>
                </a:lnTo>
                <a:lnTo>
                  <a:pt x="2429" y="591"/>
                </a:lnTo>
                <a:lnTo>
                  <a:pt x="2443" y="601"/>
                </a:lnTo>
                <a:lnTo>
                  <a:pt x="2455" y="610"/>
                </a:lnTo>
                <a:lnTo>
                  <a:pt x="2470" y="617"/>
                </a:lnTo>
                <a:lnTo>
                  <a:pt x="2483" y="624"/>
                </a:lnTo>
                <a:lnTo>
                  <a:pt x="2498" y="631"/>
                </a:lnTo>
                <a:lnTo>
                  <a:pt x="2513" y="637"/>
                </a:lnTo>
                <a:lnTo>
                  <a:pt x="2528" y="642"/>
                </a:lnTo>
                <a:lnTo>
                  <a:pt x="2544" y="647"/>
                </a:lnTo>
                <a:lnTo>
                  <a:pt x="2560" y="650"/>
                </a:lnTo>
                <a:lnTo>
                  <a:pt x="2576" y="653"/>
                </a:lnTo>
                <a:lnTo>
                  <a:pt x="2592" y="655"/>
                </a:lnTo>
                <a:lnTo>
                  <a:pt x="2609" y="657"/>
                </a:lnTo>
                <a:lnTo>
                  <a:pt x="2625" y="657"/>
                </a:lnTo>
                <a:lnTo>
                  <a:pt x="2625" y="2134"/>
                </a:lnTo>
                <a:lnTo>
                  <a:pt x="2625" y="2165"/>
                </a:lnTo>
                <a:lnTo>
                  <a:pt x="2623" y="2195"/>
                </a:lnTo>
                <a:lnTo>
                  <a:pt x="2620" y="2225"/>
                </a:lnTo>
                <a:lnTo>
                  <a:pt x="2617" y="2256"/>
                </a:lnTo>
                <a:lnTo>
                  <a:pt x="2612" y="2285"/>
                </a:lnTo>
                <a:lnTo>
                  <a:pt x="2606" y="2314"/>
                </a:lnTo>
                <a:lnTo>
                  <a:pt x="2598" y="2343"/>
                </a:lnTo>
                <a:lnTo>
                  <a:pt x="2591" y="2372"/>
                </a:lnTo>
                <a:lnTo>
                  <a:pt x="2581" y="2399"/>
                </a:lnTo>
                <a:lnTo>
                  <a:pt x="2571" y="2427"/>
                </a:lnTo>
                <a:lnTo>
                  <a:pt x="2560" y="2454"/>
                </a:lnTo>
                <a:lnTo>
                  <a:pt x="2548" y="2480"/>
                </a:lnTo>
                <a:lnTo>
                  <a:pt x="2535" y="2506"/>
                </a:lnTo>
                <a:lnTo>
                  <a:pt x="2522" y="2532"/>
                </a:lnTo>
                <a:lnTo>
                  <a:pt x="2507" y="2557"/>
                </a:lnTo>
                <a:lnTo>
                  <a:pt x="2492" y="2582"/>
                </a:lnTo>
                <a:lnTo>
                  <a:pt x="2477" y="2603"/>
                </a:lnTo>
                <a:lnTo>
                  <a:pt x="2463" y="2622"/>
                </a:lnTo>
                <a:lnTo>
                  <a:pt x="2448" y="2642"/>
                </a:lnTo>
                <a:lnTo>
                  <a:pt x="2432" y="2662"/>
                </a:lnTo>
                <a:lnTo>
                  <a:pt x="2416" y="2680"/>
                </a:lnTo>
                <a:lnTo>
                  <a:pt x="2398" y="2699"/>
                </a:lnTo>
                <a:lnTo>
                  <a:pt x="2381" y="2717"/>
                </a:lnTo>
                <a:lnTo>
                  <a:pt x="2363" y="2735"/>
                </a:lnTo>
                <a:lnTo>
                  <a:pt x="2344" y="2751"/>
                </a:lnTo>
                <a:lnTo>
                  <a:pt x="2326" y="2767"/>
                </a:lnTo>
                <a:lnTo>
                  <a:pt x="2306" y="2783"/>
                </a:lnTo>
                <a:lnTo>
                  <a:pt x="2286" y="2798"/>
                </a:lnTo>
                <a:lnTo>
                  <a:pt x="2265" y="2812"/>
                </a:lnTo>
                <a:lnTo>
                  <a:pt x="2244" y="2826"/>
                </a:lnTo>
                <a:lnTo>
                  <a:pt x="2223" y="2840"/>
                </a:lnTo>
                <a:lnTo>
                  <a:pt x="2201" y="2852"/>
                </a:lnTo>
                <a:lnTo>
                  <a:pt x="2179" y="2864"/>
                </a:lnTo>
                <a:lnTo>
                  <a:pt x="2156" y="2875"/>
                </a:lnTo>
                <a:lnTo>
                  <a:pt x="2133" y="2885"/>
                </a:lnTo>
                <a:lnTo>
                  <a:pt x="2111" y="2895"/>
                </a:lnTo>
                <a:lnTo>
                  <a:pt x="2086" y="2904"/>
                </a:lnTo>
                <a:lnTo>
                  <a:pt x="2063" y="2912"/>
                </a:lnTo>
                <a:lnTo>
                  <a:pt x="2038" y="2920"/>
                </a:lnTo>
                <a:lnTo>
                  <a:pt x="2013" y="2927"/>
                </a:lnTo>
                <a:lnTo>
                  <a:pt x="1989" y="2933"/>
                </a:lnTo>
                <a:lnTo>
                  <a:pt x="1963" y="2938"/>
                </a:lnTo>
                <a:lnTo>
                  <a:pt x="1937" y="2943"/>
                </a:lnTo>
                <a:lnTo>
                  <a:pt x="1911" y="2947"/>
                </a:lnTo>
                <a:lnTo>
                  <a:pt x="1885" y="2951"/>
                </a:lnTo>
                <a:lnTo>
                  <a:pt x="1859" y="2952"/>
                </a:lnTo>
                <a:lnTo>
                  <a:pt x="1832" y="2953"/>
                </a:lnTo>
                <a:lnTo>
                  <a:pt x="1806" y="2954"/>
                </a:lnTo>
                <a:lnTo>
                  <a:pt x="1779" y="2953"/>
                </a:lnTo>
                <a:lnTo>
                  <a:pt x="1752" y="2952"/>
                </a:lnTo>
                <a:lnTo>
                  <a:pt x="1726" y="2951"/>
                </a:lnTo>
                <a:lnTo>
                  <a:pt x="1700" y="2947"/>
                </a:lnTo>
                <a:lnTo>
                  <a:pt x="1674" y="2943"/>
                </a:lnTo>
                <a:lnTo>
                  <a:pt x="1648" y="2938"/>
                </a:lnTo>
                <a:lnTo>
                  <a:pt x="1622" y="2933"/>
                </a:lnTo>
                <a:lnTo>
                  <a:pt x="1597" y="2927"/>
                </a:lnTo>
                <a:lnTo>
                  <a:pt x="1573" y="2920"/>
                </a:lnTo>
                <a:lnTo>
                  <a:pt x="1548" y="2912"/>
                </a:lnTo>
                <a:lnTo>
                  <a:pt x="1525" y="2904"/>
                </a:lnTo>
                <a:lnTo>
                  <a:pt x="1500" y="2895"/>
                </a:lnTo>
                <a:lnTo>
                  <a:pt x="1476" y="2885"/>
                </a:lnTo>
                <a:lnTo>
                  <a:pt x="1454" y="2875"/>
                </a:lnTo>
                <a:lnTo>
                  <a:pt x="1431" y="2864"/>
                </a:lnTo>
                <a:lnTo>
                  <a:pt x="1409" y="2852"/>
                </a:lnTo>
                <a:lnTo>
                  <a:pt x="1388" y="2840"/>
                </a:lnTo>
                <a:lnTo>
                  <a:pt x="1365" y="2826"/>
                </a:lnTo>
                <a:lnTo>
                  <a:pt x="1344" y="2812"/>
                </a:lnTo>
                <a:lnTo>
                  <a:pt x="1325" y="2798"/>
                </a:lnTo>
                <a:lnTo>
                  <a:pt x="1305" y="2783"/>
                </a:lnTo>
                <a:lnTo>
                  <a:pt x="1285" y="2767"/>
                </a:lnTo>
                <a:lnTo>
                  <a:pt x="1265" y="2751"/>
                </a:lnTo>
                <a:lnTo>
                  <a:pt x="1247" y="2735"/>
                </a:lnTo>
                <a:lnTo>
                  <a:pt x="1230" y="2717"/>
                </a:lnTo>
                <a:lnTo>
                  <a:pt x="1211" y="2699"/>
                </a:lnTo>
                <a:lnTo>
                  <a:pt x="1195" y="2680"/>
                </a:lnTo>
                <a:lnTo>
                  <a:pt x="1178" y="2662"/>
                </a:lnTo>
                <a:lnTo>
                  <a:pt x="1162" y="2642"/>
                </a:lnTo>
                <a:lnTo>
                  <a:pt x="1147" y="2622"/>
                </a:lnTo>
                <a:lnTo>
                  <a:pt x="1132" y="2603"/>
                </a:lnTo>
                <a:lnTo>
                  <a:pt x="1119" y="2582"/>
                </a:lnTo>
                <a:lnTo>
                  <a:pt x="1103" y="2557"/>
                </a:lnTo>
                <a:lnTo>
                  <a:pt x="1088" y="2532"/>
                </a:lnTo>
                <a:lnTo>
                  <a:pt x="1074" y="2506"/>
                </a:lnTo>
                <a:lnTo>
                  <a:pt x="1062" y="2480"/>
                </a:lnTo>
                <a:lnTo>
                  <a:pt x="1049" y="2454"/>
                </a:lnTo>
                <a:lnTo>
                  <a:pt x="1038" y="2427"/>
                </a:lnTo>
                <a:lnTo>
                  <a:pt x="1028" y="2399"/>
                </a:lnTo>
                <a:lnTo>
                  <a:pt x="1020" y="2372"/>
                </a:lnTo>
                <a:lnTo>
                  <a:pt x="1012" y="2343"/>
                </a:lnTo>
                <a:lnTo>
                  <a:pt x="1005" y="2314"/>
                </a:lnTo>
                <a:lnTo>
                  <a:pt x="999" y="2285"/>
                </a:lnTo>
                <a:lnTo>
                  <a:pt x="994" y="2256"/>
                </a:lnTo>
                <a:lnTo>
                  <a:pt x="990" y="2225"/>
                </a:lnTo>
                <a:lnTo>
                  <a:pt x="988" y="2195"/>
                </a:lnTo>
                <a:lnTo>
                  <a:pt x="985" y="2165"/>
                </a:lnTo>
                <a:lnTo>
                  <a:pt x="985" y="2134"/>
                </a:lnTo>
                <a:lnTo>
                  <a:pt x="985" y="657"/>
                </a:lnTo>
                <a:lnTo>
                  <a:pt x="1001" y="657"/>
                </a:lnTo>
                <a:lnTo>
                  <a:pt x="1019" y="655"/>
                </a:lnTo>
                <a:lnTo>
                  <a:pt x="1035" y="653"/>
                </a:lnTo>
                <a:lnTo>
                  <a:pt x="1051" y="650"/>
                </a:lnTo>
                <a:lnTo>
                  <a:pt x="1067" y="647"/>
                </a:lnTo>
                <a:lnTo>
                  <a:pt x="1083" y="642"/>
                </a:lnTo>
                <a:lnTo>
                  <a:pt x="1098" y="637"/>
                </a:lnTo>
                <a:lnTo>
                  <a:pt x="1112" y="631"/>
                </a:lnTo>
                <a:lnTo>
                  <a:pt x="1127" y="624"/>
                </a:lnTo>
                <a:lnTo>
                  <a:pt x="1141" y="617"/>
                </a:lnTo>
                <a:lnTo>
                  <a:pt x="1154" y="610"/>
                </a:lnTo>
                <a:lnTo>
                  <a:pt x="1168" y="601"/>
                </a:lnTo>
                <a:lnTo>
                  <a:pt x="1182" y="591"/>
                </a:lnTo>
                <a:lnTo>
                  <a:pt x="1194" y="581"/>
                </a:lnTo>
                <a:lnTo>
                  <a:pt x="1205" y="571"/>
                </a:lnTo>
                <a:lnTo>
                  <a:pt x="1217" y="560"/>
                </a:lnTo>
                <a:lnTo>
                  <a:pt x="1227" y="549"/>
                </a:lnTo>
                <a:lnTo>
                  <a:pt x="1238" y="537"/>
                </a:lnTo>
                <a:lnTo>
                  <a:pt x="1248" y="524"/>
                </a:lnTo>
                <a:lnTo>
                  <a:pt x="1257" y="512"/>
                </a:lnTo>
                <a:lnTo>
                  <a:pt x="1265" y="499"/>
                </a:lnTo>
                <a:lnTo>
                  <a:pt x="1273" y="485"/>
                </a:lnTo>
                <a:lnTo>
                  <a:pt x="1280" y="471"/>
                </a:lnTo>
                <a:lnTo>
                  <a:pt x="1288" y="457"/>
                </a:lnTo>
                <a:lnTo>
                  <a:pt x="1293" y="442"/>
                </a:lnTo>
                <a:lnTo>
                  <a:pt x="1299" y="426"/>
                </a:lnTo>
                <a:lnTo>
                  <a:pt x="1302" y="411"/>
                </a:lnTo>
                <a:lnTo>
                  <a:pt x="1306" y="395"/>
                </a:lnTo>
                <a:lnTo>
                  <a:pt x="1309" y="379"/>
                </a:lnTo>
                <a:lnTo>
                  <a:pt x="1311" y="363"/>
                </a:lnTo>
                <a:lnTo>
                  <a:pt x="1312" y="346"/>
                </a:lnTo>
                <a:lnTo>
                  <a:pt x="1312" y="328"/>
                </a:lnTo>
                <a:lnTo>
                  <a:pt x="1312" y="312"/>
                </a:lnTo>
                <a:lnTo>
                  <a:pt x="1311" y="295"/>
                </a:lnTo>
                <a:lnTo>
                  <a:pt x="1309" y="279"/>
                </a:lnTo>
                <a:lnTo>
                  <a:pt x="1306" y="263"/>
                </a:lnTo>
                <a:lnTo>
                  <a:pt x="1302" y="247"/>
                </a:lnTo>
                <a:lnTo>
                  <a:pt x="1299" y="231"/>
                </a:lnTo>
                <a:lnTo>
                  <a:pt x="1293" y="216"/>
                </a:lnTo>
                <a:lnTo>
                  <a:pt x="1288" y="201"/>
                </a:lnTo>
                <a:lnTo>
                  <a:pt x="1280" y="186"/>
                </a:lnTo>
                <a:lnTo>
                  <a:pt x="1273" y="173"/>
                </a:lnTo>
                <a:lnTo>
                  <a:pt x="1265" y="158"/>
                </a:lnTo>
                <a:lnTo>
                  <a:pt x="1257" y="146"/>
                </a:lnTo>
                <a:lnTo>
                  <a:pt x="1248" y="132"/>
                </a:lnTo>
                <a:lnTo>
                  <a:pt x="1238" y="120"/>
                </a:lnTo>
                <a:lnTo>
                  <a:pt x="1227" y="109"/>
                </a:lnTo>
                <a:lnTo>
                  <a:pt x="1217" y="96"/>
                </a:lnTo>
                <a:lnTo>
                  <a:pt x="1205" y="85"/>
                </a:lnTo>
                <a:lnTo>
                  <a:pt x="1194" y="75"/>
                </a:lnTo>
                <a:lnTo>
                  <a:pt x="1182" y="65"/>
                </a:lnTo>
                <a:lnTo>
                  <a:pt x="1168" y="57"/>
                </a:lnTo>
                <a:lnTo>
                  <a:pt x="1154" y="48"/>
                </a:lnTo>
                <a:lnTo>
                  <a:pt x="1141" y="39"/>
                </a:lnTo>
                <a:lnTo>
                  <a:pt x="1127" y="33"/>
                </a:lnTo>
                <a:lnTo>
                  <a:pt x="1112" y="26"/>
                </a:lnTo>
                <a:lnTo>
                  <a:pt x="1098" y="20"/>
                </a:lnTo>
                <a:lnTo>
                  <a:pt x="1083" y="15"/>
                </a:lnTo>
                <a:lnTo>
                  <a:pt x="1067" y="11"/>
                </a:lnTo>
                <a:lnTo>
                  <a:pt x="1051" y="7"/>
                </a:lnTo>
                <a:lnTo>
                  <a:pt x="1035" y="4"/>
                </a:lnTo>
                <a:lnTo>
                  <a:pt x="1019" y="2"/>
                </a:lnTo>
                <a:lnTo>
                  <a:pt x="1001" y="1"/>
                </a:lnTo>
                <a:lnTo>
                  <a:pt x="985" y="0"/>
                </a:lnTo>
                <a:lnTo>
                  <a:pt x="657" y="0"/>
                </a:lnTo>
                <a:lnTo>
                  <a:pt x="249" y="0"/>
                </a:lnTo>
                <a:lnTo>
                  <a:pt x="220" y="44"/>
                </a:lnTo>
                <a:lnTo>
                  <a:pt x="193" y="90"/>
                </a:lnTo>
                <a:lnTo>
                  <a:pt x="167" y="137"/>
                </a:lnTo>
                <a:lnTo>
                  <a:pt x="144" y="185"/>
                </a:lnTo>
                <a:lnTo>
                  <a:pt x="121" y="233"/>
                </a:lnTo>
                <a:lnTo>
                  <a:pt x="102" y="283"/>
                </a:lnTo>
                <a:lnTo>
                  <a:pt x="83" y="333"/>
                </a:lnTo>
                <a:lnTo>
                  <a:pt x="66" y="385"/>
                </a:lnTo>
                <a:lnTo>
                  <a:pt x="51" y="437"/>
                </a:lnTo>
                <a:lnTo>
                  <a:pt x="38" y="490"/>
                </a:lnTo>
                <a:lnTo>
                  <a:pt x="26" y="543"/>
                </a:lnTo>
                <a:lnTo>
                  <a:pt x="17" y="597"/>
                </a:lnTo>
                <a:lnTo>
                  <a:pt x="9" y="653"/>
                </a:lnTo>
                <a:lnTo>
                  <a:pt x="4" y="708"/>
                </a:lnTo>
                <a:lnTo>
                  <a:pt x="2" y="764"/>
                </a:lnTo>
                <a:lnTo>
                  <a:pt x="0" y="821"/>
                </a:lnTo>
                <a:lnTo>
                  <a:pt x="0" y="1477"/>
                </a:lnTo>
                <a:lnTo>
                  <a:pt x="0" y="2298"/>
                </a:lnTo>
                <a:lnTo>
                  <a:pt x="0" y="2335"/>
                </a:lnTo>
                <a:lnTo>
                  <a:pt x="2" y="2373"/>
                </a:lnTo>
                <a:lnTo>
                  <a:pt x="4" y="2410"/>
                </a:lnTo>
                <a:lnTo>
                  <a:pt x="8" y="2447"/>
                </a:lnTo>
                <a:lnTo>
                  <a:pt x="12" y="2484"/>
                </a:lnTo>
                <a:lnTo>
                  <a:pt x="17" y="2520"/>
                </a:lnTo>
                <a:lnTo>
                  <a:pt x="23" y="2557"/>
                </a:lnTo>
                <a:lnTo>
                  <a:pt x="29" y="2593"/>
                </a:lnTo>
                <a:lnTo>
                  <a:pt x="36" y="2628"/>
                </a:lnTo>
                <a:lnTo>
                  <a:pt x="45" y="2663"/>
                </a:lnTo>
                <a:lnTo>
                  <a:pt x="55" y="2699"/>
                </a:lnTo>
                <a:lnTo>
                  <a:pt x="65" y="2733"/>
                </a:lnTo>
                <a:lnTo>
                  <a:pt x="76" y="2768"/>
                </a:lnTo>
                <a:lnTo>
                  <a:pt x="87" y="2802"/>
                </a:lnTo>
                <a:lnTo>
                  <a:pt x="99" y="2836"/>
                </a:lnTo>
                <a:lnTo>
                  <a:pt x="113" y="2870"/>
                </a:lnTo>
                <a:lnTo>
                  <a:pt x="128" y="2904"/>
                </a:lnTo>
                <a:lnTo>
                  <a:pt x="142" y="2936"/>
                </a:lnTo>
                <a:lnTo>
                  <a:pt x="157" y="2969"/>
                </a:lnTo>
                <a:lnTo>
                  <a:pt x="174" y="3001"/>
                </a:lnTo>
                <a:lnTo>
                  <a:pt x="191" y="3032"/>
                </a:lnTo>
                <a:lnTo>
                  <a:pt x="209" y="3064"/>
                </a:lnTo>
                <a:lnTo>
                  <a:pt x="228" y="3095"/>
                </a:lnTo>
                <a:lnTo>
                  <a:pt x="246" y="3126"/>
                </a:lnTo>
                <a:lnTo>
                  <a:pt x="267" y="3155"/>
                </a:lnTo>
                <a:lnTo>
                  <a:pt x="287" y="3185"/>
                </a:lnTo>
                <a:lnTo>
                  <a:pt x="308" y="3215"/>
                </a:lnTo>
                <a:lnTo>
                  <a:pt x="330" y="3243"/>
                </a:lnTo>
                <a:lnTo>
                  <a:pt x="353" y="3271"/>
                </a:lnTo>
                <a:lnTo>
                  <a:pt x="376" y="3300"/>
                </a:lnTo>
                <a:lnTo>
                  <a:pt x="400" y="3327"/>
                </a:lnTo>
                <a:lnTo>
                  <a:pt x="425" y="3354"/>
                </a:lnTo>
                <a:lnTo>
                  <a:pt x="450" y="3381"/>
                </a:lnTo>
                <a:lnTo>
                  <a:pt x="476" y="3407"/>
                </a:lnTo>
                <a:lnTo>
                  <a:pt x="502" y="3432"/>
                </a:lnTo>
                <a:lnTo>
                  <a:pt x="529" y="3458"/>
                </a:lnTo>
                <a:lnTo>
                  <a:pt x="556" y="3481"/>
                </a:lnTo>
                <a:lnTo>
                  <a:pt x="584" y="3506"/>
                </a:lnTo>
                <a:lnTo>
                  <a:pt x="613" y="3529"/>
                </a:lnTo>
                <a:lnTo>
                  <a:pt x="642" y="3552"/>
                </a:lnTo>
                <a:lnTo>
                  <a:pt x="672" y="3574"/>
                </a:lnTo>
                <a:lnTo>
                  <a:pt x="701" y="3596"/>
                </a:lnTo>
                <a:lnTo>
                  <a:pt x="732" y="3617"/>
                </a:lnTo>
                <a:lnTo>
                  <a:pt x="764" y="3638"/>
                </a:lnTo>
                <a:lnTo>
                  <a:pt x="795" y="3658"/>
                </a:lnTo>
                <a:lnTo>
                  <a:pt x="827" y="3676"/>
                </a:lnTo>
                <a:lnTo>
                  <a:pt x="861" y="3696"/>
                </a:lnTo>
                <a:lnTo>
                  <a:pt x="894" y="3713"/>
                </a:lnTo>
                <a:lnTo>
                  <a:pt x="927" y="3730"/>
                </a:lnTo>
                <a:lnTo>
                  <a:pt x="962" y="3748"/>
                </a:lnTo>
                <a:lnTo>
                  <a:pt x="996" y="3764"/>
                </a:lnTo>
                <a:lnTo>
                  <a:pt x="1031" y="3780"/>
                </a:lnTo>
                <a:lnTo>
                  <a:pt x="1067" y="3795"/>
                </a:lnTo>
                <a:lnTo>
                  <a:pt x="1103" y="3808"/>
                </a:lnTo>
                <a:lnTo>
                  <a:pt x="1138" y="3822"/>
                </a:lnTo>
                <a:lnTo>
                  <a:pt x="1174" y="3835"/>
                </a:lnTo>
                <a:lnTo>
                  <a:pt x="1211" y="3846"/>
                </a:lnTo>
                <a:lnTo>
                  <a:pt x="1249" y="3859"/>
                </a:lnTo>
                <a:lnTo>
                  <a:pt x="1286" y="3869"/>
                </a:lnTo>
                <a:lnTo>
                  <a:pt x="1325" y="3879"/>
                </a:lnTo>
                <a:lnTo>
                  <a:pt x="1363" y="3888"/>
                </a:lnTo>
                <a:lnTo>
                  <a:pt x="1401" y="3897"/>
                </a:lnTo>
                <a:lnTo>
                  <a:pt x="1441" y="3904"/>
                </a:lnTo>
                <a:lnTo>
                  <a:pt x="1480" y="3912"/>
                </a:lnTo>
                <a:lnTo>
                  <a:pt x="1480" y="4758"/>
                </a:lnTo>
                <a:lnTo>
                  <a:pt x="1480" y="4800"/>
                </a:lnTo>
                <a:lnTo>
                  <a:pt x="1481" y="4841"/>
                </a:lnTo>
                <a:lnTo>
                  <a:pt x="1485" y="4882"/>
                </a:lnTo>
                <a:lnTo>
                  <a:pt x="1489" y="4923"/>
                </a:lnTo>
                <a:lnTo>
                  <a:pt x="1494" y="4957"/>
                </a:lnTo>
                <a:lnTo>
                  <a:pt x="1499" y="4992"/>
                </a:lnTo>
                <a:lnTo>
                  <a:pt x="1504" y="5026"/>
                </a:lnTo>
                <a:lnTo>
                  <a:pt x="1511" y="5060"/>
                </a:lnTo>
                <a:lnTo>
                  <a:pt x="1518" y="5093"/>
                </a:lnTo>
                <a:lnTo>
                  <a:pt x="1526" y="5126"/>
                </a:lnTo>
                <a:lnTo>
                  <a:pt x="1534" y="5158"/>
                </a:lnTo>
                <a:lnTo>
                  <a:pt x="1544" y="5192"/>
                </a:lnTo>
                <a:lnTo>
                  <a:pt x="1554" y="5224"/>
                </a:lnTo>
                <a:lnTo>
                  <a:pt x="1565" y="5256"/>
                </a:lnTo>
                <a:lnTo>
                  <a:pt x="1578" y="5287"/>
                </a:lnTo>
                <a:lnTo>
                  <a:pt x="1590" y="5319"/>
                </a:lnTo>
                <a:lnTo>
                  <a:pt x="1602" y="5350"/>
                </a:lnTo>
                <a:lnTo>
                  <a:pt x="1616" y="5379"/>
                </a:lnTo>
                <a:lnTo>
                  <a:pt x="1631" y="5410"/>
                </a:lnTo>
                <a:lnTo>
                  <a:pt x="1646" y="5440"/>
                </a:lnTo>
                <a:lnTo>
                  <a:pt x="1662" y="5469"/>
                </a:lnTo>
                <a:lnTo>
                  <a:pt x="1678" y="5498"/>
                </a:lnTo>
                <a:lnTo>
                  <a:pt x="1695" y="5526"/>
                </a:lnTo>
                <a:lnTo>
                  <a:pt x="1712" y="5554"/>
                </a:lnTo>
                <a:lnTo>
                  <a:pt x="1731" y="5583"/>
                </a:lnTo>
                <a:lnTo>
                  <a:pt x="1749" y="5610"/>
                </a:lnTo>
                <a:lnTo>
                  <a:pt x="1789" y="5663"/>
                </a:lnTo>
                <a:lnTo>
                  <a:pt x="1831" y="5714"/>
                </a:lnTo>
                <a:lnTo>
                  <a:pt x="1874" y="5763"/>
                </a:lnTo>
                <a:lnTo>
                  <a:pt x="1921" y="5811"/>
                </a:lnTo>
                <a:lnTo>
                  <a:pt x="1969" y="5857"/>
                </a:lnTo>
                <a:lnTo>
                  <a:pt x="2018" y="5900"/>
                </a:lnTo>
                <a:lnTo>
                  <a:pt x="2070" y="5941"/>
                </a:lnTo>
                <a:lnTo>
                  <a:pt x="2124" y="5979"/>
                </a:lnTo>
                <a:lnTo>
                  <a:pt x="2152" y="5997"/>
                </a:lnTo>
                <a:lnTo>
                  <a:pt x="2180" y="6015"/>
                </a:lnTo>
                <a:lnTo>
                  <a:pt x="2208" y="6032"/>
                </a:lnTo>
                <a:lnTo>
                  <a:pt x="2237" y="6049"/>
                </a:lnTo>
                <a:lnTo>
                  <a:pt x="2266" y="6064"/>
                </a:lnTo>
                <a:lnTo>
                  <a:pt x="2296" y="6080"/>
                </a:lnTo>
                <a:lnTo>
                  <a:pt x="2326" y="6095"/>
                </a:lnTo>
                <a:lnTo>
                  <a:pt x="2356" y="6108"/>
                </a:lnTo>
                <a:lnTo>
                  <a:pt x="2387" y="6122"/>
                </a:lnTo>
                <a:lnTo>
                  <a:pt x="2418" y="6134"/>
                </a:lnTo>
                <a:lnTo>
                  <a:pt x="2450" y="6147"/>
                </a:lnTo>
                <a:lnTo>
                  <a:pt x="2481" y="6158"/>
                </a:lnTo>
                <a:lnTo>
                  <a:pt x="2513" y="6168"/>
                </a:lnTo>
                <a:lnTo>
                  <a:pt x="2546" y="6178"/>
                </a:lnTo>
                <a:lnTo>
                  <a:pt x="2579" y="6186"/>
                </a:lnTo>
                <a:lnTo>
                  <a:pt x="2612" y="6195"/>
                </a:lnTo>
                <a:lnTo>
                  <a:pt x="2645" y="6202"/>
                </a:lnTo>
                <a:lnTo>
                  <a:pt x="2678" y="6210"/>
                </a:lnTo>
                <a:lnTo>
                  <a:pt x="2713" y="6216"/>
                </a:lnTo>
                <a:lnTo>
                  <a:pt x="2746" y="6221"/>
                </a:lnTo>
                <a:lnTo>
                  <a:pt x="2781" y="6226"/>
                </a:lnTo>
                <a:lnTo>
                  <a:pt x="2815" y="6229"/>
                </a:lnTo>
                <a:lnTo>
                  <a:pt x="2850" y="6232"/>
                </a:lnTo>
                <a:lnTo>
                  <a:pt x="2886" y="6234"/>
                </a:lnTo>
                <a:lnTo>
                  <a:pt x="2922" y="6236"/>
                </a:lnTo>
                <a:lnTo>
                  <a:pt x="2956" y="6236"/>
                </a:lnTo>
                <a:lnTo>
                  <a:pt x="2992" y="6236"/>
                </a:lnTo>
                <a:lnTo>
                  <a:pt x="3028" y="6234"/>
                </a:lnTo>
                <a:lnTo>
                  <a:pt x="3062" y="6232"/>
                </a:lnTo>
                <a:lnTo>
                  <a:pt x="3097" y="6229"/>
                </a:lnTo>
                <a:lnTo>
                  <a:pt x="3133" y="6226"/>
                </a:lnTo>
                <a:lnTo>
                  <a:pt x="3166" y="6221"/>
                </a:lnTo>
                <a:lnTo>
                  <a:pt x="3200" y="6216"/>
                </a:lnTo>
                <a:lnTo>
                  <a:pt x="3235" y="6210"/>
                </a:lnTo>
                <a:lnTo>
                  <a:pt x="3268" y="6202"/>
                </a:lnTo>
                <a:lnTo>
                  <a:pt x="3302" y="6195"/>
                </a:lnTo>
                <a:lnTo>
                  <a:pt x="3335" y="6186"/>
                </a:lnTo>
                <a:lnTo>
                  <a:pt x="3367" y="6178"/>
                </a:lnTo>
                <a:lnTo>
                  <a:pt x="3399" y="6168"/>
                </a:lnTo>
                <a:lnTo>
                  <a:pt x="3431" y="6158"/>
                </a:lnTo>
                <a:lnTo>
                  <a:pt x="3463" y="6147"/>
                </a:lnTo>
                <a:lnTo>
                  <a:pt x="3495" y="6134"/>
                </a:lnTo>
                <a:lnTo>
                  <a:pt x="3526" y="6122"/>
                </a:lnTo>
                <a:lnTo>
                  <a:pt x="3557" y="6108"/>
                </a:lnTo>
                <a:lnTo>
                  <a:pt x="3587" y="6095"/>
                </a:lnTo>
                <a:lnTo>
                  <a:pt x="3618" y="6080"/>
                </a:lnTo>
                <a:lnTo>
                  <a:pt x="3647" y="6064"/>
                </a:lnTo>
                <a:lnTo>
                  <a:pt x="3676" y="6049"/>
                </a:lnTo>
                <a:lnTo>
                  <a:pt x="3705" y="6032"/>
                </a:lnTo>
                <a:lnTo>
                  <a:pt x="3734" y="6015"/>
                </a:lnTo>
                <a:lnTo>
                  <a:pt x="3761" y="5997"/>
                </a:lnTo>
                <a:lnTo>
                  <a:pt x="3789" y="5979"/>
                </a:lnTo>
                <a:lnTo>
                  <a:pt x="3816" y="5960"/>
                </a:lnTo>
                <a:lnTo>
                  <a:pt x="3842" y="5941"/>
                </a:lnTo>
                <a:lnTo>
                  <a:pt x="3894" y="5900"/>
                </a:lnTo>
                <a:lnTo>
                  <a:pt x="3945" y="5857"/>
                </a:lnTo>
                <a:lnTo>
                  <a:pt x="3993" y="5811"/>
                </a:lnTo>
                <a:lnTo>
                  <a:pt x="4038" y="5763"/>
                </a:lnTo>
                <a:lnTo>
                  <a:pt x="4083" y="5714"/>
                </a:lnTo>
                <a:lnTo>
                  <a:pt x="4124" y="5663"/>
                </a:lnTo>
                <a:lnTo>
                  <a:pt x="4163" y="5610"/>
                </a:lnTo>
                <a:lnTo>
                  <a:pt x="4183" y="5583"/>
                </a:lnTo>
                <a:lnTo>
                  <a:pt x="4200" y="5554"/>
                </a:lnTo>
                <a:lnTo>
                  <a:pt x="4219" y="5526"/>
                </a:lnTo>
                <a:lnTo>
                  <a:pt x="4235" y="5498"/>
                </a:lnTo>
                <a:lnTo>
                  <a:pt x="4252" y="5469"/>
                </a:lnTo>
                <a:lnTo>
                  <a:pt x="4267" y="5440"/>
                </a:lnTo>
                <a:lnTo>
                  <a:pt x="4282" y="5410"/>
                </a:lnTo>
                <a:lnTo>
                  <a:pt x="4296" y="5379"/>
                </a:lnTo>
                <a:lnTo>
                  <a:pt x="4310" y="5350"/>
                </a:lnTo>
                <a:lnTo>
                  <a:pt x="4324" y="5319"/>
                </a:lnTo>
                <a:lnTo>
                  <a:pt x="4336" y="5287"/>
                </a:lnTo>
                <a:lnTo>
                  <a:pt x="4347" y="5256"/>
                </a:lnTo>
                <a:lnTo>
                  <a:pt x="4358" y="5224"/>
                </a:lnTo>
                <a:lnTo>
                  <a:pt x="4369" y="5192"/>
                </a:lnTo>
                <a:lnTo>
                  <a:pt x="4378" y="5158"/>
                </a:lnTo>
                <a:lnTo>
                  <a:pt x="4386" y="5126"/>
                </a:lnTo>
                <a:lnTo>
                  <a:pt x="4395" y="5093"/>
                </a:lnTo>
                <a:lnTo>
                  <a:pt x="4402" y="5060"/>
                </a:lnTo>
                <a:lnTo>
                  <a:pt x="4409" y="5026"/>
                </a:lnTo>
                <a:lnTo>
                  <a:pt x="4415" y="4992"/>
                </a:lnTo>
                <a:lnTo>
                  <a:pt x="4420" y="4957"/>
                </a:lnTo>
                <a:lnTo>
                  <a:pt x="4423" y="4923"/>
                </a:lnTo>
                <a:lnTo>
                  <a:pt x="4428" y="4882"/>
                </a:lnTo>
                <a:lnTo>
                  <a:pt x="4431" y="4841"/>
                </a:lnTo>
                <a:lnTo>
                  <a:pt x="4432" y="4800"/>
                </a:lnTo>
                <a:lnTo>
                  <a:pt x="4433" y="4758"/>
                </a:lnTo>
                <a:lnTo>
                  <a:pt x="4433" y="4507"/>
                </a:lnTo>
                <a:lnTo>
                  <a:pt x="4469" y="4483"/>
                </a:lnTo>
                <a:lnTo>
                  <a:pt x="4504" y="4460"/>
                </a:lnTo>
                <a:lnTo>
                  <a:pt x="4537" y="4433"/>
                </a:lnTo>
                <a:lnTo>
                  <a:pt x="4568" y="4404"/>
                </a:lnTo>
                <a:lnTo>
                  <a:pt x="4596" y="4373"/>
                </a:lnTo>
                <a:lnTo>
                  <a:pt x="4623" y="4340"/>
                </a:lnTo>
                <a:lnTo>
                  <a:pt x="4648" y="4307"/>
                </a:lnTo>
                <a:lnTo>
                  <a:pt x="4672" y="4271"/>
                </a:lnTo>
                <a:lnTo>
                  <a:pt x="4691" y="4234"/>
                </a:lnTo>
                <a:lnTo>
                  <a:pt x="4710" y="4194"/>
                </a:lnTo>
                <a:lnTo>
                  <a:pt x="4725" y="4155"/>
                </a:lnTo>
                <a:lnTo>
                  <a:pt x="4738" y="4113"/>
                </a:lnTo>
                <a:lnTo>
                  <a:pt x="4748" y="4071"/>
                </a:lnTo>
                <a:lnTo>
                  <a:pt x="4752" y="4050"/>
                </a:lnTo>
                <a:lnTo>
                  <a:pt x="4755" y="4028"/>
                </a:lnTo>
                <a:lnTo>
                  <a:pt x="4758" y="4006"/>
                </a:lnTo>
                <a:lnTo>
                  <a:pt x="4760" y="3983"/>
                </a:lnTo>
                <a:lnTo>
                  <a:pt x="4762" y="3961"/>
                </a:lnTo>
                <a:lnTo>
                  <a:pt x="4762" y="3939"/>
                </a:lnTo>
                <a:lnTo>
                  <a:pt x="4760" y="3904"/>
                </a:lnTo>
                <a:lnTo>
                  <a:pt x="4758" y="3871"/>
                </a:lnTo>
                <a:lnTo>
                  <a:pt x="4754" y="3839"/>
                </a:lnTo>
                <a:lnTo>
                  <a:pt x="4748" y="3806"/>
                </a:lnTo>
                <a:lnTo>
                  <a:pt x="4741" y="3775"/>
                </a:lnTo>
                <a:lnTo>
                  <a:pt x="4732" y="3744"/>
                </a:lnTo>
                <a:lnTo>
                  <a:pt x="4722" y="3713"/>
                </a:lnTo>
                <a:lnTo>
                  <a:pt x="4710" y="3684"/>
                </a:lnTo>
                <a:lnTo>
                  <a:pt x="4697" y="3654"/>
                </a:lnTo>
                <a:lnTo>
                  <a:pt x="4683" y="3626"/>
                </a:lnTo>
                <a:lnTo>
                  <a:pt x="4667" y="3598"/>
                </a:lnTo>
                <a:lnTo>
                  <a:pt x="4649" y="3571"/>
                </a:lnTo>
                <a:lnTo>
                  <a:pt x="4631" y="3545"/>
                </a:lnTo>
                <a:lnTo>
                  <a:pt x="4612" y="3521"/>
                </a:lnTo>
                <a:lnTo>
                  <a:pt x="4591" y="3497"/>
                </a:lnTo>
                <a:lnTo>
                  <a:pt x="4569" y="3475"/>
                </a:lnTo>
                <a:lnTo>
                  <a:pt x="4547" y="3453"/>
                </a:lnTo>
                <a:lnTo>
                  <a:pt x="4522" y="3432"/>
                </a:lnTo>
                <a:lnTo>
                  <a:pt x="4498" y="3413"/>
                </a:lnTo>
                <a:lnTo>
                  <a:pt x="4472" y="3395"/>
                </a:lnTo>
                <a:lnTo>
                  <a:pt x="4446" y="3378"/>
                </a:lnTo>
                <a:lnTo>
                  <a:pt x="4419" y="3362"/>
                </a:lnTo>
                <a:lnTo>
                  <a:pt x="4390" y="3347"/>
                </a:lnTo>
                <a:lnTo>
                  <a:pt x="4361" y="3334"/>
                </a:lnTo>
                <a:lnTo>
                  <a:pt x="4331" y="3322"/>
                </a:lnTo>
                <a:lnTo>
                  <a:pt x="4300" y="3312"/>
                </a:lnTo>
                <a:lnTo>
                  <a:pt x="4269" y="3304"/>
                </a:lnTo>
                <a:lnTo>
                  <a:pt x="4237" y="3296"/>
                </a:lnTo>
                <a:lnTo>
                  <a:pt x="4205" y="3290"/>
                </a:lnTo>
                <a:lnTo>
                  <a:pt x="4173" y="3286"/>
                </a:lnTo>
                <a:lnTo>
                  <a:pt x="4140" y="3284"/>
                </a:lnTo>
                <a:lnTo>
                  <a:pt x="4105" y="3283"/>
                </a:lnTo>
                <a:close/>
              </a:path>
            </a:pathLst>
          </a:custGeom>
          <a:solidFill>
            <a:schemeClr val="bg1"/>
          </a:solidFill>
          <a:ln>
            <a:noFill/>
          </a:ln>
        </p:spPr>
        <p:txBody>
          <a:bodyPr anchor="ctr">
            <a:scene3d>
              <a:camera prst="orthographicFront"/>
              <a:lightRig dir="t" rig="threePt"/>
            </a:scene3d>
            <a:sp3d>
              <a:contourClr>
                <a:srgbClr val="FFFFFF"/>
              </a:contourClr>
            </a:sp3d>
          </a:bodyPr>
          <a:lstStyle>
            <a:defPPr>
              <a:defRPr lang="zh-CN"/>
            </a:defPPr>
            <a:lvl1pPr algn="l" eaLnBrk="0" fontAlgn="base" hangingPunct="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charset="0"/>
                <a:ea typeface="宋体" panose="02010600030101010101" pitchFamily="2" charset="-122"/>
                <a:cs typeface="+mn-cs"/>
              </a:defRPr>
            </a:lvl9pPr>
          </a:lstStyle>
          <a:p>
            <a:pPr algn="ctr"/>
            <a:endParaRPr altLang="en-US" lang="zh-CN">
              <a:solidFill>
                <a:srgbClr val="FFFFFF"/>
              </a:solidFill>
              <a:ea typeface="Calibri" panose="020F0502020204030204" charset="0"/>
              <a:cs typeface="Calibri" panose="020F0502020204030204" charset="0"/>
            </a:endParaRPr>
          </a:p>
        </p:txBody>
      </p:sp>
      <p:sp>
        <p:nvSpPr>
          <p:cNvPr id="1048592" name="医药箱"/>
          <p:cNvSpPr/>
          <p:nvPr/>
        </p:nvSpPr>
        <p:spPr bwMode="auto">
          <a:xfrm>
            <a:off x="6652137" y="3731643"/>
            <a:ext cx="440817" cy="440817"/>
          </a:xfrm>
          <a:custGeom>
            <a:avLst/>
            <a:gdLst>
              <a:gd name="T0" fmla="*/ 160329 w 2160587"/>
              <a:gd name="T1" fmla="*/ 1674812 h 1836737"/>
              <a:gd name="T2" fmla="*/ 1129743 w 2160587"/>
              <a:gd name="T3" fmla="*/ 848061 h 1836737"/>
              <a:gd name="T4" fmla="*/ 1158271 w 2160587"/>
              <a:gd name="T5" fmla="*/ 1043536 h 1836737"/>
              <a:gd name="T6" fmla="*/ 1353532 w 2160587"/>
              <a:gd name="T7" fmla="*/ 1072142 h 1836737"/>
              <a:gd name="T8" fmla="*/ 1367796 w 2160587"/>
              <a:gd name="T9" fmla="*/ 1145247 h 1836737"/>
              <a:gd name="T10" fmla="*/ 1316445 w 2160587"/>
              <a:gd name="T11" fmla="*/ 1197055 h 1836737"/>
              <a:gd name="T12" fmla="*/ 1148762 w 2160587"/>
              <a:gd name="T13" fmla="*/ 1373142 h 1836737"/>
              <a:gd name="T14" fmla="*/ 1088218 w 2160587"/>
              <a:gd name="T15" fmla="*/ 1413827 h 1836737"/>
              <a:gd name="T16" fmla="*/ 1019750 w 2160587"/>
              <a:gd name="T17" fmla="*/ 1385856 h 1836737"/>
              <a:gd name="T18" fmla="*/ 859357 w 2160587"/>
              <a:gd name="T19" fmla="*/ 1200234 h 1836737"/>
              <a:gd name="T20" fmla="*/ 798496 w 2160587"/>
              <a:gd name="T21" fmla="*/ 1159550 h 1836737"/>
              <a:gd name="T22" fmla="*/ 798496 w 2160587"/>
              <a:gd name="T23" fmla="*/ 1084856 h 1836737"/>
              <a:gd name="T24" fmla="*/ 859357 w 2160587"/>
              <a:gd name="T25" fmla="*/ 1044172 h 1836737"/>
              <a:gd name="T26" fmla="*/ 1019750 w 2160587"/>
              <a:gd name="T27" fmla="*/ 858868 h 1836737"/>
              <a:gd name="T28" fmla="*/ 301227 w 2160587"/>
              <a:gd name="T29" fmla="*/ 646747 h 1836737"/>
              <a:gd name="T30" fmla="*/ 2003954 w 2160587"/>
              <a:gd name="T31" fmla="*/ 550545 h 1836737"/>
              <a:gd name="T32" fmla="*/ 391689 w 2160587"/>
              <a:gd name="T33" fmla="*/ 393700 h 1836737"/>
              <a:gd name="T34" fmla="*/ 456865 w 2160587"/>
              <a:gd name="T35" fmla="*/ 428307 h 1836737"/>
              <a:gd name="T36" fmla="*/ 1692991 w 2160587"/>
              <a:gd name="T37" fmla="*/ 490537 h 1836737"/>
              <a:gd name="T38" fmla="*/ 1708479 w 2160587"/>
              <a:gd name="T39" fmla="*/ 422275 h 1836737"/>
              <a:gd name="T40" fmla="*/ 2082429 w 2160587"/>
              <a:gd name="T41" fmla="*/ 393700 h 1836737"/>
              <a:gd name="T42" fmla="*/ 2147243 w 2160587"/>
              <a:gd name="T43" fmla="*/ 428307 h 1836737"/>
              <a:gd name="T44" fmla="*/ 2157092 w 2160587"/>
              <a:gd name="T45" fmla="*/ 808355 h 1836737"/>
              <a:gd name="T46" fmla="*/ 2105622 w 2160587"/>
              <a:gd name="T47" fmla="*/ 860107 h 1836737"/>
              <a:gd name="T48" fmla="*/ 2032548 w 2160587"/>
              <a:gd name="T49" fmla="*/ 845820 h 1836737"/>
              <a:gd name="T50" fmla="*/ 2038267 w 2160587"/>
              <a:gd name="T51" fmla="*/ 1380490 h 1836737"/>
              <a:gd name="T52" fmla="*/ 2112612 w 2160587"/>
              <a:gd name="T53" fmla="*/ 1373187 h 1836737"/>
              <a:gd name="T54" fmla="*/ 2158998 w 2160587"/>
              <a:gd name="T55" fmla="*/ 1429702 h 1836737"/>
              <a:gd name="T56" fmla="*/ 2142795 w 2160587"/>
              <a:gd name="T57" fmla="*/ 1808162 h 1836737"/>
              <a:gd name="T58" fmla="*/ 1768845 w 2160587"/>
              <a:gd name="T59" fmla="*/ 1836737 h 1836737"/>
              <a:gd name="T60" fmla="*/ 1704031 w 2160587"/>
              <a:gd name="T61" fmla="*/ 1802130 h 1836737"/>
              <a:gd name="T62" fmla="*/ 467992 w 2160587"/>
              <a:gd name="T63" fmla="*/ 1741487 h 1836737"/>
              <a:gd name="T64" fmla="*/ 452096 w 2160587"/>
              <a:gd name="T65" fmla="*/ 1808162 h 1836737"/>
              <a:gd name="T66" fmla="*/ 78211 w 2160587"/>
              <a:gd name="T67" fmla="*/ 1836737 h 1836737"/>
              <a:gd name="T68" fmla="*/ 13035 w 2160587"/>
              <a:gd name="T69" fmla="*/ 1802130 h 1836737"/>
              <a:gd name="T70" fmla="*/ 3179 w 2160587"/>
              <a:gd name="T71" fmla="*/ 1422082 h 1836737"/>
              <a:gd name="T72" fmla="*/ 54684 w 2160587"/>
              <a:gd name="T73" fmla="*/ 1370330 h 1836737"/>
              <a:gd name="T74" fmla="*/ 127808 w 2160587"/>
              <a:gd name="T75" fmla="*/ 1384617 h 1836737"/>
              <a:gd name="T76" fmla="*/ 121767 w 2160587"/>
              <a:gd name="T77" fmla="*/ 850265 h 1836737"/>
              <a:gd name="T78" fmla="*/ 47689 w 2160587"/>
              <a:gd name="T79" fmla="*/ 857250 h 1836737"/>
              <a:gd name="T80" fmla="*/ 1590 w 2160587"/>
              <a:gd name="T81" fmla="*/ 801052 h 1836737"/>
              <a:gd name="T82" fmla="*/ 17804 w 2160587"/>
              <a:gd name="T83" fmla="*/ 422275 h 1836737"/>
              <a:gd name="T84" fmla="*/ 1080293 w 2160587"/>
              <a:gd name="T85" fmla="*/ 0 h 1836737"/>
              <a:gd name="T86" fmla="*/ 1229746 w 2160587"/>
              <a:gd name="T87" fmla="*/ 38797 h 1836737"/>
              <a:gd name="T88" fmla="*/ 1340086 w 2160587"/>
              <a:gd name="T89" fmla="*/ 139925 h 1836737"/>
              <a:gd name="T90" fmla="*/ 1392235 w 2160587"/>
              <a:gd name="T91" fmla="*/ 284302 h 1836737"/>
              <a:gd name="T92" fmla="*/ 1370930 w 2160587"/>
              <a:gd name="T93" fmla="*/ 372073 h 1836737"/>
              <a:gd name="T94" fmla="*/ 1299702 w 2160587"/>
              <a:gd name="T95" fmla="*/ 393698 h 1836737"/>
              <a:gd name="T96" fmla="*/ 1243101 w 2160587"/>
              <a:gd name="T97" fmla="*/ 347268 h 1836737"/>
              <a:gd name="T98" fmla="*/ 1230064 w 2160587"/>
              <a:gd name="T99" fmla="*/ 269355 h 1836737"/>
              <a:gd name="T100" fmla="*/ 1191270 w 2160587"/>
              <a:gd name="T101" fmla="*/ 204163 h 1836737"/>
              <a:gd name="T102" fmla="*/ 1126719 w 2160587"/>
              <a:gd name="T103" fmla="*/ 164412 h 1836737"/>
              <a:gd name="T104" fmla="*/ 1048495 w 2160587"/>
              <a:gd name="T105" fmla="*/ 160277 h 1836737"/>
              <a:gd name="T106" fmla="*/ 980447 w 2160587"/>
              <a:gd name="T107" fmla="*/ 193669 h 1836737"/>
              <a:gd name="T108" fmla="*/ 935611 w 2160587"/>
              <a:gd name="T109" fmla="*/ 254409 h 1836737"/>
              <a:gd name="T110" fmla="*/ 921620 w 2160587"/>
              <a:gd name="T111" fmla="*/ 332322 h 1836737"/>
              <a:gd name="T112" fmla="*/ 875512 w 2160587"/>
              <a:gd name="T113" fmla="*/ 388928 h 1836737"/>
              <a:gd name="T114" fmla="*/ 801422 w 2160587"/>
              <a:gd name="T115" fmla="*/ 381613 h 1836737"/>
              <a:gd name="T116" fmla="*/ 766762 w 2160587"/>
              <a:gd name="T117" fmla="*/ 316421 h 1836737"/>
              <a:gd name="T118" fmla="*/ 804602 w 2160587"/>
              <a:gd name="T119" fmla="*/ 166002 h 1836737"/>
              <a:gd name="T120" fmla="*/ 905085 w 2160587"/>
              <a:gd name="T121" fmla="*/ 54698 h 1836737"/>
              <a:gd name="T122" fmla="*/ 1048177 w 2160587"/>
              <a:gd name="T123" fmla="*/ 2226 h 1836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60587" h="1836737">
                <a:moveTo>
                  <a:pt x="2003954" y="1667985"/>
                </a:moveTo>
                <a:lnTo>
                  <a:pt x="2003431" y="1669097"/>
                </a:lnTo>
                <a:lnTo>
                  <a:pt x="2000893" y="1674812"/>
                </a:lnTo>
                <a:lnTo>
                  <a:pt x="1997719" y="1679892"/>
                </a:lnTo>
                <a:lnTo>
                  <a:pt x="2003954" y="1679892"/>
                </a:lnTo>
                <a:lnTo>
                  <a:pt x="2003954" y="1667985"/>
                </a:lnTo>
                <a:close/>
                <a:moveTo>
                  <a:pt x="156421" y="1666510"/>
                </a:moveTo>
                <a:lnTo>
                  <a:pt x="156421" y="1679892"/>
                </a:lnTo>
                <a:lnTo>
                  <a:pt x="163502" y="1679892"/>
                </a:lnTo>
                <a:lnTo>
                  <a:pt x="160329" y="1674812"/>
                </a:lnTo>
                <a:lnTo>
                  <a:pt x="157790" y="1669097"/>
                </a:lnTo>
                <a:lnTo>
                  <a:pt x="156421" y="1666510"/>
                </a:lnTo>
                <a:close/>
                <a:moveTo>
                  <a:pt x="1080293" y="830262"/>
                </a:moveTo>
                <a:lnTo>
                  <a:pt x="1088218" y="830580"/>
                </a:lnTo>
                <a:lnTo>
                  <a:pt x="1095826" y="831851"/>
                </a:lnTo>
                <a:lnTo>
                  <a:pt x="1103116" y="833758"/>
                </a:lnTo>
                <a:lnTo>
                  <a:pt x="1110724" y="836301"/>
                </a:lnTo>
                <a:lnTo>
                  <a:pt x="1117380" y="839797"/>
                </a:lnTo>
                <a:lnTo>
                  <a:pt x="1123720" y="843293"/>
                </a:lnTo>
                <a:lnTo>
                  <a:pt x="1129743" y="848061"/>
                </a:lnTo>
                <a:lnTo>
                  <a:pt x="1135448" y="853464"/>
                </a:lnTo>
                <a:lnTo>
                  <a:pt x="1140520" y="858868"/>
                </a:lnTo>
                <a:lnTo>
                  <a:pt x="1144958" y="864907"/>
                </a:lnTo>
                <a:lnTo>
                  <a:pt x="1148762" y="871264"/>
                </a:lnTo>
                <a:lnTo>
                  <a:pt x="1151931" y="877939"/>
                </a:lnTo>
                <a:lnTo>
                  <a:pt x="1154784" y="885249"/>
                </a:lnTo>
                <a:lnTo>
                  <a:pt x="1156686" y="892559"/>
                </a:lnTo>
                <a:lnTo>
                  <a:pt x="1157954" y="900506"/>
                </a:lnTo>
                <a:lnTo>
                  <a:pt x="1158271" y="908452"/>
                </a:lnTo>
                <a:lnTo>
                  <a:pt x="1158271" y="1043536"/>
                </a:lnTo>
                <a:lnTo>
                  <a:pt x="1292988" y="1043536"/>
                </a:lnTo>
                <a:lnTo>
                  <a:pt x="1301230" y="1044172"/>
                </a:lnTo>
                <a:lnTo>
                  <a:pt x="1308838" y="1045125"/>
                </a:lnTo>
                <a:lnTo>
                  <a:pt x="1316445" y="1047350"/>
                </a:lnTo>
                <a:lnTo>
                  <a:pt x="1323419" y="1049893"/>
                </a:lnTo>
                <a:lnTo>
                  <a:pt x="1330392" y="1053071"/>
                </a:lnTo>
                <a:lnTo>
                  <a:pt x="1337049" y="1057203"/>
                </a:lnTo>
                <a:lnTo>
                  <a:pt x="1343072" y="1061653"/>
                </a:lnTo>
                <a:lnTo>
                  <a:pt x="1348460" y="1066739"/>
                </a:lnTo>
                <a:lnTo>
                  <a:pt x="1353532" y="1072142"/>
                </a:lnTo>
                <a:lnTo>
                  <a:pt x="1357970" y="1078181"/>
                </a:lnTo>
                <a:lnTo>
                  <a:pt x="1362091" y="1084856"/>
                </a:lnTo>
                <a:lnTo>
                  <a:pt x="1365260" y="1091849"/>
                </a:lnTo>
                <a:lnTo>
                  <a:pt x="1367796" y="1098841"/>
                </a:lnTo>
                <a:lnTo>
                  <a:pt x="1370015" y="1106469"/>
                </a:lnTo>
                <a:lnTo>
                  <a:pt x="1370966" y="1114416"/>
                </a:lnTo>
                <a:lnTo>
                  <a:pt x="1371600" y="1122362"/>
                </a:lnTo>
                <a:lnTo>
                  <a:pt x="1370966" y="1130308"/>
                </a:lnTo>
                <a:lnTo>
                  <a:pt x="1370015" y="1138254"/>
                </a:lnTo>
                <a:lnTo>
                  <a:pt x="1367796" y="1145247"/>
                </a:lnTo>
                <a:lnTo>
                  <a:pt x="1365260" y="1152875"/>
                </a:lnTo>
                <a:lnTo>
                  <a:pt x="1362091" y="1159550"/>
                </a:lnTo>
                <a:lnTo>
                  <a:pt x="1357970" y="1165907"/>
                </a:lnTo>
                <a:lnTo>
                  <a:pt x="1353532" y="1171946"/>
                </a:lnTo>
                <a:lnTo>
                  <a:pt x="1348460" y="1177667"/>
                </a:lnTo>
                <a:lnTo>
                  <a:pt x="1343072" y="1182752"/>
                </a:lnTo>
                <a:lnTo>
                  <a:pt x="1337049" y="1187202"/>
                </a:lnTo>
                <a:lnTo>
                  <a:pt x="1330392" y="1191016"/>
                </a:lnTo>
                <a:lnTo>
                  <a:pt x="1323419" y="1194195"/>
                </a:lnTo>
                <a:lnTo>
                  <a:pt x="1316445" y="1197055"/>
                </a:lnTo>
                <a:lnTo>
                  <a:pt x="1308838" y="1198963"/>
                </a:lnTo>
                <a:lnTo>
                  <a:pt x="1301230" y="1200234"/>
                </a:lnTo>
                <a:lnTo>
                  <a:pt x="1292988" y="1200552"/>
                </a:lnTo>
                <a:lnTo>
                  <a:pt x="1158271" y="1200552"/>
                </a:lnTo>
                <a:lnTo>
                  <a:pt x="1158271" y="1335636"/>
                </a:lnTo>
                <a:lnTo>
                  <a:pt x="1157954" y="1343900"/>
                </a:lnTo>
                <a:lnTo>
                  <a:pt x="1156686" y="1351528"/>
                </a:lnTo>
                <a:lnTo>
                  <a:pt x="1154784" y="1359157"/>
                </a:lnTo>
                <a:lnTo>
                  <a:pt x="1151931" y="1366149"/>
                </a:lnTo>
                <a:lnTo>
                  <a:pt x="1148762" y="1373142"/>
                </a:lnTo>
                <a:lnTo>
                  <a:pt x="1144958" y="1379817"/>
                </a:lnTo>
                <a:lnTo>
                  <a:pt x="1140520" y="1385856"/>
                </a:lnTo>
                <a:lnTo>
                  <a:pt x="1135448" y="1391259"/>
                </a:lnTo>
                <a:lnTo>
                  <a:pt x="1129743" y="1396345"/>
                </a:lnTo>
                <a:lnTo>
                  <a:pt x="1123720" y="1400795"/>
                </a:lnTo>
                <a:lnTo>
                  <a:pt x="1117380" y="1404927"/>
                </a:lnTo>
                <a:lnTo>
                  <a:pt x="1110724" y="1408105"/>
                </a:lnTo>
                <a:lnTo>
                  <a:pt x="1103116" y="1410648"/>
                </a:lnTo>
                <a:lnTo>
                  <a:pt x="1095826" y="1412873"/>
                </a:lnTo>
                <a:lnTo>
                  <a:pt x="1088218" y="1413827"/>
                </a:lnTo>
                <a:lnTo>
                  <a:pt x="1080293" y="1414462"/>
                </a:lnTo>
                <a:lnTo>
                  <a:pt x="1072369" y="1413827"/>
                </a:lnTo>
                <a:lnTo>
                  <a:pt x="1064444" y="1412873"/>
                </a:lnTo>
                <a:lnTo>
                  <a:pt x="1056837" y="1410648"/>
                </a:lnTo>
                <a:lnTo>
                  <a:pt x="1049863" y="1408105"/>
                </a:lnTo>
                <a:lnTo>
                  <a:pt x="1043207" y="1404927"/>
                </a:lnTo>
                <a:lnTo>
                  <a:pt x="1036233" y="1400795"/>
                </a:lnTo>
                <a:lnTo>
                  <a:pt x="1030527" y="1396345"/>
                </a:lnTo>
                <a:lnTo>
                  <a:pt x="1024822" y="1391259"/>
                </a:lnTo>
                <a:lnTo>
                  <a:pt x="1019750" y="1385856"/>
                </a:lnTo>
                <a:lnTo>
                  <a:pt x="1015312" y="1379817"/>
                </a:lnTo>
                <a:lnTo>
                  <a:pt x="1011508" y="1373142"/>
                </a:lnTo>
                <a:lnTo>
                  <a:pt x="1008339" y="1366149"/>
                </a:lnTo>
                <a:lnTo>
                  <a:pt x="1005486" y="1359157"/>
                </a:lnTo>
                <a:lnTo>
                  <a:pt x="1003584" y="1351528"/>
                </a:lnTo>
                <a:lnTo>
                  <a:pt x="1002316" y="1343900"/>
                </a:lnTo>
                <a:lnTo>
                  <a:pt x="1001999" y="1335636"/>
                </a:lnTo>
                <a:lnTo>
                  <a:pt x="1001999" y="1200552"/>
                </a:lnTo>
                <a:lnTo>
                  <a:pt x="867282" y="1200552"/>
                </a:lnTo>
                <a:lnTo>
                  <a:pt x="859357" y="1200234"/>
                </a:lnTo>
                <a:lnTo>
                  <a:pt x="851432" y="1198963"/>
                </a:lnTo>
                <a:lnTo>
                  <a:pt x="843825" y="1197055"/>
                </a:lnTo>
                <a:lnTo>
                  <a:pt x="836534" y="1194195"/>
                </a:lnTo>
                <a:lnTo>
                  <a:pt x="829878" y="1191016"/>
                </a:lnTo>
                <a:lnTo>
                  <a:pt x="823538" y="1187202"/>
                </a:lnTo>
                <a:lnTo>
                  <a:pt x="817515" y="1182752"/>
                </a:lnTo>
                <a:lnTo>
                  <a:pt x="812127" y="1177667"/>
                </a:lnTo>
                <a:lnTo>
                  <a:pt x="807055" y="1171946"/>
                </a:lnTo>
                <a:lnTo>
                  <a:pt x="802300" y="1165907"/>
                </a:lnTo>
                <a:lnTo>
                  <a:pt x="798496" y="1159550"/>
                </a:lnTo>
                <a:lnTo>
                  <a:pt x="795010" y="1152875"/>
                </a:lnTo>
                <a:lnTo>
                  <a:pt x="792791" y="1145247"/>
                </a:lnTo>
                <a:lnTo>
                  <a:pt x="790572" y="1138254"/>
                </a:lnTo>
                <a:lnTo>
                  <a:pt x="789621" y="1130308"/>
                </a:lnTo>
                <a:lnTo>
                  <a:pt x="788987" y="1122362"/>
                </a:lnTo>
                <a:lnTo>
                  <a:pt x="789621" y="1114416"/>
                </a:lnTo>
                <a:lnTo>
                  <a:pt x="790572" y="1106469"/>
                </a:lnTo>
                <a:lnTo>
                  <a:pt x="792791" y="1098841"/>
                </a:lnTo>
                <a:lnTo>
                  <a:pt x="795010" y="1091849"/>
                </a:lnTo>
                <a:lnTo>
                  <a:pt x="798496" y="1084856"/>
                </a:lnTo>
                <a:lnTo>
                  <a:pt x="802300" y="1078181"/>
                </a:lnTo>
                <a:lnTo>
                  <a:pt x="807055" y="1072142"/>
                </a:lnTo>
                <a:lnTo>
                  <a:pt x="812127" y="1066739"/>
                </a:lnTo>
                <a:lnTo>
                  <a:pt x="817515" y="1061653"/>
                </a:lnTo>
                <a:lnTo>
                  <a:pt x="823538" y="1057203"/>
                </a:lnTo>
                <a:lnTo>
                  <a:pt x="829878" y="1053071"/>
                </a:lnTo>
                <a:lnTo>
                  <a:pt x="836534" y="1049893"/>
                </a:lnTo>
                <a:lnTo>
                  <a:pt x="843825" y="1047350"/>
                </a:lnTo>
                <a:lnTo>
                  <a:pt x="851432" y="1045125"/>
                </a:lnTo>
                <a:lnTo>
                  <a:pt x="859357" y="1044172"/>
                </a:lnTo>
                <a:lnTo>
                  <a:pt x="867282" y="1043536"/>
                </a:lnTo>
                <a:lnTo>
                  <a:pt x="1001999" y="1043536"/>
                </a:lnTo>
                <a:lnTo>
                  <a:pt x="1001999" y="908452"/>
                </a:lnTo>
                <a:lnTo>
                  <a:pt x="1002316" y="900506"/>
                </a:lnTo>
                <a:lnTo>
                  <a:pt x="1003584" y="892559"/>
                </a:lnTo>
                <a:lnTo>
                  <a:pt x="1005486" y="885249"/>
                </a:lnTo>
                <a:lnTo>
                  <a:pt x="1008339" y="877939"/>
                </a:lnTo>
                <a:lnTo>
                  <a:pt x="1011508" y="871264"/>
                </a:lnTo>
                <a:lnTo>
                  <a:pt x="1015312" y="864907"/>
                </a:lnTo>
                <a:lnTo>
                  <a:pt x="1019750" y="858868"/>
                </a:lnTo>
                <a:lnTo>
                  <a:pt x="1024822" y="853464"/>
                </a:lnTo>
                <a:lnTo>
                  <a:pt x="1030527" y="848061"/>
                </a:lnTo>
                <a:lnTo>
                  <a:pt x="1036233" y="843293"/>
                </a:lnTo>
                <a:lnTo>
                  <a:pt x="1043207" y="839797"/>
                </a:lnTo>
                <a:lnTo>
                  <a:pt x="1049863" y="836301"/>
                </a:lnTo>
                <a:lnTo>
                  <a:pt x="1056837" y="833758"/>
                </a:lnTo>
                <a:lnTo>
                  <a:pt x="1064444" y="831851"/>
                </a:lnTo>
                <a:lnTo>
                  <a:pt x="1072369" y="830580"/>
                </a:lnTo>
                <a:lnTo>
                  <a:pt x="1080293" y="830262"/>
                </a:lnTo>
                <a:close/>
                <a:moveTo>
                  <a:pt x="301227" y="646747"/>
                </a:moveTo>
                <a:lnTo>
                  <a:pt x="301227" y="1584642"/>
                </a:lnTo>
                <a:lnTo>
                  <a:pt x="1859994" y="1584642"/>
                </a:lnTo>
                <a:lnTo>
                  <a:pt x="1859994" y="646747"/>
                </a:lnTo>
                <a:lnTo>
                  <a:pt x="301227" y="646747"/>
                </a:lnTo>
                <a:close/>
                <a:moveTo>
                  <a:pt x="1997005" y="550545"/>
                </a:moveTo>
                <a:lnTo>
                  <a:pt x="1997719" y="551497"/>
                </a:lnTo>
                <a:lnTo>
                  <a:pt x="2000893" y="557212"/>
                </a:lnTo>
                <a:lnTo>
                  <a:pt x="2003431" y="562609"/>
                </a:lnTo>
                <a:lnTo>
                  <a:pt x="2003954" y="563786"/>
                </a:lnTo>
                <a:lnTo>
                  <a:pt x="2003954" y="550545"/>
                </a:lnTo>
                <a:lnTo>
                  <a:pt x="1997005" y="550545"/>
                </a:lnTo>
                <a:close/>
                <a:moveTo>
                  <a:pt x="156421" y="550545"/>
                </a:moveTo>
                <a:lnTo>
                  <a:pt x="156421" y="565349"/>
                </a:lnTo>
                <a:lnTo>
                  <a:pt x="157790" y="562609"/>
                </a:lnTo>
                <a:lnTo>
                  <a:pt x="160329" y="557212"/>
                </a:lnTo>
                <a:lnTo>
                  <a:pt x="163502" y="551497"/>
                </a:lnTo>
                <a:lnTo>
                  <a:pt x="164097" y="550545"/>
                </a:lnTo>
                <a:lnTo>
                  <a:pt x="156421" y="550545"/>
                </a:lnTo>
                <a:close/>
                <a:moveTo>
                  <a:pt x="78211" y="393700"/>
                </a:moveTo>
                <a:lnTo>
                  <a:pt x="391689" y="393700"/>
                </a:lnTo>
                <a:lnTo>
                  <a:pt x="399638" y="394017"/>
                </a:lnTo>
                <a:lnTo>
                  <a:pt x="407586" y="395287"/>
                </a:lnTo>
                <a:lnTo>
                  <a:pt x="415216" y="397192"/>
                </a:lnTo>
                <a:lnTo>
                  <a:pt x="422211" y="400050"/>
                </a:lnTo>
                <a:lnTo>
                  <a:pt x="428887" y="403225"/>
                </a:lnTo>
                <a:lnTo>
                  <a:pt x="435246" y="407352"/>
                </a:lnTo>
                <a:lnTo>
                  <a:pt x="441286" y="411480"/>
                </a:lnTo>
                <a:lnTo>
                  <a:pt x="447009" y="416877"/>
                </a:lnTo>
                <a:lnTo>
                  <a:pt x="452096" y="422275"/>
                </a:lnTo>
                <a:lnTo>
                  <a:pt x="456865" y="428307"/>
                </a:lnTo>
                <a:lnTo>
                  <a:pt x="460362" y="434657"/>
                </a:lnTo>
                <a:lnTo>
                  <a:pt x="463859" y="441325"/>
                </a:lnTo>
                <a:lnTo>
                  <a:pt x="466403" y="448945"/>
                </a:lnTo>
                <a:lnTo>
                  <a:pt x="468310" y="456565"/>
                </a:lnTo>
                <a:lnTo>
                  <a:pt x="469582" y="463867"/>
                </a:lnTo>
                <a:lnTo>
                  <a:pt x="469900" y="471805"/>
                </a:lnTo>
                <a:lnTo>
                  <a:pt x="469582" y="479742"/>
                </a:lnTo>
                <a:lnTo>
                  <a:pt x="468310" y="487680"/>
                </a:lnTo>
                <a:lnTo>
                  <a:pt x="467595" y="490537"/>
                </a:lnTo>
                <a:lnTo>
                  <a:pt x="1692991" y="490537"/>
                </a:lnTo>
                <a:lnTo>
                  <a:pt x="1692276" y="487680"/>
                </a:lnTo>
                <a:lnTo>
                  <a:pt x="1691005" y="479742"/>
                </a:lnTo>
                <a:lnTo>
                  <a:pt x="1690687" y="471805"/>
                </a:lnTo>
                <a:lnTo>
                  <a:pt x="1691005" y="463867"/>
                </a:lnTo>
                <a:lnTo>
                  <a:pt x="1692276" y="456565"/>
                </a:lnTo>
                <a:lnTo>
                  <a:pt x="1694182" y="448945"/>
                </a:lnTo>
                <a:lnTo>
                  <a:pt x="1697041" y="441325"/>
                </a:lnTo>
                <a:lnTo>
                  <a:pt x="1700218" y="434657"/>
                </a:lnTo>
                <a:lnTo>
                  <a:pt x="1704031" y="428307"/>
                </a:lnTo>
                <a:lnTo>
                  <a:pt x="1708479" y="422275"/>
                </a:lnTo>
                <a:lnTo>
                  <a:pt x="1713562" y="416877"/>
                </a:lnTo>
                <a:lnTo>
                  <a:pt x="1719281" y="411480"/>
                </a:lnTo>
                <a:lnTo>
                  <a:pt x="1725000" y="407352"/>
                </a:lnTo>
                <a:lnTo>
                  <a:pt x="1731354" y="403225"/>
                </a:lnTo>
                <a:lnTo>
                  <a:pt x="1738662" y="400050"/>
                </a:lnTo>
                <a:lnTo>
                  <a:pt x="1745652" y="397192"/>
                </a:lnTo>
                <a:lnTo>
                  <a:pt x="1753277" y="395287"/>
                </a:lnTo>
                <a:lnTo>
                  <a:pt x="1760902" y="394017"/>
                </a:lnTo>
                <a:lnTo>
                  <a:pt x="1768845" y="393700"/>
                </a:lnTo>
                <a:lnTo>
                  <a:pt x="2082429" y="393700"/>
                </a:lnTo>
                <a:lnTo>
                  <a:pt x="2090372" y="394017"/>
                </a:lnTo>
                <a:lnTo>
                  <a:pt x="2097997" y="395287"/>
                </a:lnTo>
                <a:lnTo>
                  <a:pt x="2105622" y="397192"/>
                </a:lnTo>
                <a:lnTo>
                  <a:pt x="2112612" y="400050"/>
                </a:lnTo>
                <a:lnTo>
                  <a:pt x="2119920" y="403225"/>
                </a:lnTo>
                <a:lnTo>
                  <a:pt x="2126274" y="407352"/>
                </a:lnTo>
                <a:lnTo>
                  <a:pt x="2131993" y="411480"/>
                </a:lnTo>
                <a:lnTo>
                  <a:pt x="2137712" y="416877"/>
                </a:lnTo>
                <a:lnTo>
                  <a:pt x="2142795" y="422275"/>
                </a:lnTo>
                <a:lnTo>
                  <a:pt x="2147243" y="428307"/>
                </a:lnTo>
                <a:lnTo>
                  <a:pt x="2151056" y="434657"/>
                </a:lnTo>
                <a:lnTo>
                  <a:pt x="2154233" y="441325"/>
                </a:lnTo>
                <a:lnTo>
                  <a:pt x="2157092" y="448945"/>
                </a:lnTo>
                <a:lnTo>
                  <a:pt x="2158998" y="456565"/>
                </a:lnTo>
                <a:lnTo>
                  <a:pt x="2160269" y="463867"/>
                </a:lnTo>
                <a:lnTo>
                  <a:pt x="2160587" y="471805"/>
                </a:lnTo>
                <a:lnTo>
                  <a:pt x="2160587" y="785177"/>
                </a:lnTo>
                <a:lnTo>
                  <a:pt x="2160269" y="793432"/>
                </a:lnTo>
                <a:lnTo>
                  <a:pt x="2158998" y="801052"/>
                </a:lnTo>
                <a:lnTo>
                  <a:pt x="2157092" y="808355"/>
                </a:lnTo>
                <a:lnTo>
                  <a:pt x="2154233" y="815657"/>
                </a:lnTo>
                <a:lnTo>
                  <a:pt x="2151056" y="822642"/>
                </a:lnTo>
                <a:lnTo>
                  <a:pt x="2147243" y="828992"/>
                </a:lnTo>
                <a:lnTo>
                  <a:pt x="2142795" y="835025"/>
                </a:lnTo>
                <a:lnTo>
                  <a:pt x="2137712" y="840740"/>
                </a:lnTo>
                <a:lnTo>
                  <a:pt x="2131993" y="845820"/>
                </a:lnTo>
                <a:lnTo>
                  <a:pt x="2126274" y="850265"/>
                </a:lnTo>
                <a:lnTo>
                  <a:pt x="2119920" y="854075"/>
                </a:lnTo>
                <a:lnTo>
                  <a:pt x="2112612" y="857250"/>
                </a:lnTo>
                <a:lnTo>
                  <a:pt x="2105622" y="860107"/>
                </a:lnTo>
                <a:lnTo>
                  <a:pt x="2097997" y="862012"/>
                </a:lnTo>
                <a:lnTo>
                  <a:pt x="2090372" y="863282"/>
                </a:lnTo>
                <a:lnTo>
                  <a:pt x="2082429" y="863600"/>
                </a:lnTo>
                <a:lnTo>
                  <a:pt x="2074169" y="863282"/>
                </a:lnTo>
                <a:lnTo>
                  <a:pt x="2066543" y="862012"/>
                </a:lnTo>
                <a:lnTo>
                  <a:pt x="2058918" y="860107"/>
                </a:lnTo>
                <a:lnTo>
                  <a:pt x="2051929" y="857250"/>
                </a:lnTo>
                <a:lnTo>
                  <a:pt x="2045257" y="854075"/>
                </a:lnTo>
                <a:lnTo>
                  <a:pt x="2038267" y="850265"/>
                </a:lnTo>
                <a:lnTo>
                  <a:pt x="2032548" y="845820"/>
                </a:lnTo>
                <a:lnTo>
                  <a:pt x="2026829" y="840740"/>
                </a:lnTo>
                <a:lnTo>
                  <a:pt x="2021746" y="835025"/>
                </a:lnTo>
                <a:lnTo>
                  <a:pt x="2017298" y="828992"/>
                </a:lnTo>
                <a:lnTo>
                  <a:pt x="2016125" y="827039"/>
                </a:lnTo>
                <a:lnTo>
                  <a:pt x="2016125" y="1403398"/>
                </a:lnTo>
                <a:lnTo>
                  <a:pt x="2017298" y="1401445"/>
                </a:lnTo>
                <a:lnTo>
                  <a:pt x="2021746" y="1395412"/>
                </a:lnTo>
                <a:lnTo>
                  <a:pt x="2026829" y="1390015"/>
                </a:lnTo>
                <a:lnTo>
                  <a:pt x="2032548" y="1384617"/>
                </a:lnTo>
                <a:lnTo>
                  <a:pt x="2038267" y="1380490"/>
                </a:lnTo>
                <a:lnTo>
                  <a:pt x="2045257" y="1376362"/>
                </a:lnTo>
                <a:lnTo>
                  <a:pt x="2051929" y="1373187"/>
                </a:lnTo>
                <a:lnTo>
                  <a:pt x="2058918" y="1370330"/>
                </a:lnTo>
                <a:lnTo>
                  <a:pt x="2066543" y="1368425"/>
                </a:lnTo>
                <a:lnTo>
                  <a:pt x="2074169" y="1367155"/>
                </a:lnTo>
                <a:lnTo>
                  <a:pt x="2082429" y="1366837"/>
                </a:lnTo>
                <a:lnTo>
                  <a:pt x="2090372" y="1367155"/>
                </a:lnTo>
                <a:lnTo>
                  <a:pt x="2097997" y="1368425"/>
                </a:lnTo>
                <a:lnTo>
                  <a:pt x="2105622" y="1370330"/>
                </a:lnTo>
                <a:lnTo>
                  <a:pt x="2112612" y="1373187"/>
                </a:lnTo>
                <a:lnTo>
                  <a:pt x="2119920" y="1376362"/>
                </a:lnTo>
                <a:lnTo>
                  <a:pt x="2126274" y="1380490"/>
                </a:lnTo>
                <a:lnTo>
                  <a:pt x="2131993" y="1384617"/>
                </a:lnTo>
                <a:lnTo>
                  <a:pt x="2137712" y="1390015"/>
                </a:lnTo>
                <a:lnTo>
                  <a:pt x="2142795" y="1395412"/>
                </a:lnTo>
                <a:lnTo>
                  <a:pt x="2147243" y="1401445"/>
                </a:lnTo>
                <a:lnTo>
                  <a:pt x="2151056" y="1407795"/>
                </a:lnTo>
                <a:lnTo>
                  <a:pt x="2154233" y="1414462"/>
                </a:lnTo>
                <a:lnTo>
                  <a:pt x="2157092" y="1422082"/>
                </a:lnTo>
                <a:lnTo>
                  <a:pt x="2158998" y="1429702"/>
                </a:lnTo>
                <a:lnTo>
                  <a:pt x="2160269" y="1437005"/>
                </a:lnTo>
                <a:lnTo>
                  <a:pt x="2160587" y="1444942"/>
                </a:lnTo>
                <a:lnTo>
                  <a:pt x="2160587" y="1758315"/>
                </a:lnTo>
                <a:lnTo>
                  <a:pt x="2160269" y="1766570"/>
                </a:lnTo>
                <a:lnTo>
                  <a:pt x="2158998" y="1774190"/>
                </a:lnTo>
                <a:lnTo>
                  <a:pt x="2157092" y="1781492"/>
                </a:lnTo>
                <a:lnTo>
                  <a:pt x="2154233" y="1788795"/>
                </a:lnTo>
                <a:lnTo>
                  <a:pt x="2151056" y="1795462"/>
                </a:lnTo>
                <a:lnTo>
                  <a:pt x="2147243" y="1802130"/>
                </a:lnTo>
                <a:lnTo>
                  <a:pt x="2142795" y="1808162"/>
                </a:lnTo>
                <a:lnTo>
                  <a:pt x="2137712" y="1813877"/>
                </a:lnTo>
                <a:lnTo>
                  <a:pt x="2131993" y="1818957"/>
                </a:lnTo>
                <a:lnTo>
                  <a:pt x="2126274" y="1823402"/>
                </a:lnTo>
                <a:lnTo>
                  <a:pt x="2119920" y="1827212"/>
                </a:lnTo>
                <a:lnTo>
                  <a:pt x="2112612" y="1830387"/>
                </a:lnTo>
                <a:lnTo>
                  <a:pt x="2105622" y="1833245"/>
                </a:lnTo>
                <a:lnTo>
                  <a:pt x="2097997" y="1835150"/>
                </a:lnTo>
                <a:lnTo>
                  <a:pt x="2090372" y="1836420"/>
                </a:lnTo>
                <a:lnTo>
                  <a:pt x="2082429" y="1836737"/>
                </a:lnTo>
                <a:lnTo>
                  <a:pt x="1768845" y="1836737"/>
                </a:lnTo>
                <a:lnTo>
                  <a:pt x="1760902" y="1836420"/>
                </a:lnTo>
                <a:lnTo>
                  <a:pt x="1753277" y="1835150"/>
                </a:lnTo>
                <a:lnTo>
                  <a:pt x="1745652" y="1833245"/>
                </a:lnTo>
                <a:lnTo>
                  <a:pt x="1738662" y="1830387"/>
                </a:lnTo>
                <a:lnTo>
                  <a:pt x="1731354" y="1827212"/>
                </a:lnTo>
                <a:lnTo>
                  <a:pt x="1725000" y="1823402"/>
                </a:lnTo>
                <a:lnTo>
                  <a:pt x="1719281" y="1818957"/>
                </a:lnTo>
                <a:lnTo>
                  <a:pt x="1713562" y="1813877"/>
                </a:lnTo>
                <a:lnTo>
                  <a:pt x="1708479" y="1808162"/>
                </a:lnTo>
                <a:lnTo>
                  <a:pt x="1704031" y="1802130"/>
                </a:lnTo>
                <a:lnTo>
                  <a:pt x="1700218" y="1795462"/>
                </a:lnTo>
                <a:lnTo>
                  <a:pt x="1697041" y="1788795"/>
                </a:lnTo>
                <a:lnTo>
                  <a:pt x="1694182" y="1781492"/>
                </a:lnTo>
                <a:lnTo>
                  <a:pt x="1692276" y="1774190"/>
                </a:lnTo>
                <a:lnTo>
                  <a:pt x="1691005" y="1766570"/>
                </a:lnTo>
                <a:lnTo>
                  <a:pt x="1690687" y="1758315"/>
                </a:lnTo>
                <a:lnTo>
                  <a:pt x="1691005" y="1750377"/>
                </a:lnTo>
                <a:lnTo>
                  <a:pt x="1692276" y="1742757"/>
                </a:lnTo>
                <a:lnTo>
                  <a:pt x="1692594" y="1741487"/>
                </a:lnTo>
                <a:lnTo>
                  <a:pt x="467992" y="1741487"/>
                </a:lnTo>
                <a:lnTo>
                  <a:pt x="468310" y="1742757"/>
                </a:lnTo>
                <a:lnTo>
                  <a:pt x="469582" y="1750377"/>
                </a:lnTo>
                <a:lnTo>
                  <a:pt x="469900" y="1758315"/>
                </a:lnTo>
                <a:lnTo>
                  <a:pt x="469582" y="1766570"/>
                </a:lnTo>
                <a:lnTo>
                  <a:pt x="468310" y="1774190"/>
                </a:lnTo>
                <a:lnTo>
                  <a:pt x="466403" y="1781492"/>
                </a:lnTo>
                <a:lnTo>
                  <a:pt x="463859" y="1788795"/>
                </a:lnTo>
                <a:lnTo>
                  <a:pt x="460362" y="1795462"/>
                </a:lnTo>
                <a:lnTo>
                  <a:pt x="456865" y="1802130"/>
                </a:lnTo>
                <a:lnTo>
                  <a:pt x="452096" y="1808162"/>
                </a:lnTo>
                <a:lnTo>
                  <a:pt x="447009" y="1813877"/>
                </a:lnTo>
                <a:lnTo>
                  <a:pt x="441286" y="1818957"/>
                </a:lnTo>
                <a:lnTo>
                  <a:pt x="435246" y="1823402"/>
                </a:lnTo>
                <a:lnTo>
                  <a:pt x="428887" y="1827212"/>
                </a:lnTo>
                <a:lnTo>
                  <a:pt x="422211" y="1830387"/>
                </a:lnTo>
                <a:lnTo>
                  <a:pt x="415216" y="1833245"/>
                </a:lnTo>
                <a:lnTo>
                  <a:pt x="407586" y="1835150"/>
                </a:lnTo>
                <a:lnTo>
                  <a:pt x="399638" y="1836420"/>
                </a:lnTo>
                <a:lnTo>
                  <a:pt x="391689" y="1836737"/>
                </a:lnTo>
                <a:lnTo>
                  <a:pt x="78211" y="1836737"/>
                </a:lnTo>
                <a:lnTo>
                  <a:pt x="70262" y="1836420"/>
                </a:lnTo>
                <a:lnTo>
                  <a:pt x="62314" y="1835150"/>
                </a:lnTo>
                <a:lnTo>
                  <a:pt x="54684" y="1833245"/>
                </a:lnTo>
                <a:lnTo>
                  <a:pt x="47689" y="1830387"/>
                </a:lnTo>
                <a:lnTo>
                  <a:pt x="40695" y="1827212"/>
                </a:lnTo>
                <a:lnTo>
                  <a:pt x="34018" y="1823402"/>
                </a:lnTo>
                <a:lnTo>
                  <a:pt x="27978" y="1818957"/>
                </a:lnTo>
                <a:lnTo>
                  <a:pt x="22573" y="1813877"/>
                </a:lnTo>
                <a:lnTo>
                  <a:pt x="17804" y="1808162"/>
                </a:lnTo>
                <a:lnTo>
                  <a:pt x="13035" y="1802130"/>
                </a:lnTo>
                <a:lnTo>
                  <a:pt x="8902" y="1795462"/>
                </a:lnTo>
                <a:lnTo>
                  <a:pt x="5723" y="1788795"/>
                </a:lnTo>
                <a:lnTo>
                  <a:pt x="3179" y="1781492"/>
                </a:lnTo>
                <a:lnTo>
                  <a:pt x="1590" y="1774190"/>
                </a:lnTo>
                <a:lnTo>
                  <a:pt x="318" y="1766570"/>
                </a:lnTo>
                <a:lnTo>
                  <a:pt x="0" y="1758315"/>
                </a:lnTo>
                <a:lnTo>
                  <a:pt x="0" y="1444942"/>
                </a:lnTo>
                <a:lnTo>
                  <a:pt x="318" y="1437005"/>
                </a:lnTo>
                <a:lnTo>
                  <a:pt x="1590" y="1429702"/>
                </a:lnTo>
                <a:lnTo>
                  <a:pt x="3179" y="1422082"/>
                </a:lnTo>
                <a:lnTo>
                  <a:pt x="5723" y="1414462"/>
                </a:lnTo>
                <a:lnTo>
                  <a:pt x="8902" y="1407795"/>
                </a:lnTo>
                <a:lnTo>
                  <a:pt x="13035" y="1401445"/>
                </a:lnTo>
                <a:lnTo>
                  <a:pt x="17804" y="1395412"/>
                </a:lnTo>
                <a:lnTo>
                  <a:pt x="22573" y="1390015"/>
                </a:lnTo>
                <a:lnTo>
                  <a:pt x="27978" y="1384617"/>
                </a:lnTo>
                <a:lnTo>
                  <a:pt x="34018" y="1380490"/>
                </a:lnTo>
                <a:lnTo>
                  <a:pt x="40695" y="1376362"/>
                </a:lnTo>
                <a:lnTo>
                  <a:pt x="47689" y="1373187"/>
                </a:lnTo>
                <a:lnTo>
                  <a:pt x="54684" y="1370330"/>
                </a:lnTo>
                <a:lnTo>
                  <a:pt x="62314" y="1368425"/>
                </a:lnTo>
                <a:lnTo>
                  <a:pt x="70262" y="1367155"/>
                </a:lnTo>
                <a:lnTo>
                  <a:pt x="78211" y="1366837"/>
                </a:lnTo>
                <a:lnTo>
                  <a:pt x="86159" y="1367155"/>
                </a:lnTo>
                <a:lnTo>
                  <a:pt x="94107" y="1368425"/>
                </a:lnTo>
                <a:lnTo>
                  <a:pt x="101102" y="1370330"/>
                </a:lnTo>
                <a:lnTo>
                  <a:pt x="108732" y="1373187"/>
                </a:lnTo>
                <a:lnTo>
                  <a:pt x="115408" y="1376362"/>
                </a:lnTo>
                <a:lnTo>
                  <a:pt x="121767" y="1380490"/>
                </a:lnTo>
                <a:lnTo>
                  <a:pt x="127808" y="1384617"/>
                </a:lnTo>
                <a:lnTo>
                  <a:pt x="133530" y="1390015"/>
                </a:lnTo>
                <a:lnTo>
                  <a:pt x="138617" y="1395412"/>
                </a:lnTo>
                <a:lnTo>
                  <a:pt x="143068" y="1401445"/>
                </a:lnTo>
                <a:lnTo>
                  <a:pt x="144462" y="1403765"/>
                </a:lnTo>
                <a:lnTo>
                  <a:pt x="144462" y="826672"/>
                </a:lnTo>
                <a:lnTo>
                  <a:pt x="143068" y="828992"/>
                </a:lnTo>
                <a:lnTo>
                  <a:pt x="138617" y="835025"/>
                </a:lnTo>
                <a:lnTo>
                  <a:pt x="133530" y="840740"/>
                </a:lnTo>
                <a:lnTo>
                  <a:pt x="127808" y="845820"/>
                </a:lnTo>
                <a:lnTo>
                  <a:pt x="121767" y="850265"/>
                </a:lnTo>
                <a:lnTo>
                  <a:pt x="115408" y="854075"/>
                </a:lnTo>
                <a:lnTo>
                  <a:pt x="108732" y="857250"/>
                </a:lnTo>
                <a:lnTo>
                  <a:pt x="101102" y="860107"/>
                </a:lnTo>
                <a:lnTo>
                  <a:pt x="94107" y="862012"/>
                </a:lnTo>
                <a:lnTo>
                  <a:pt x="86159" y="863282"/>
                </a:lnTo>
                <a:lnTo>
                  <a:pt x="78211" y="863600"/>
                </a:lnTo>
                <a:lnTo>
                  <a:pt x="70262" y="863282"/>
                </a:lnTo>
                <a:lnTo>
                  <a:pt x="62314" y="862012"/>
                </a:lnTo>
                <a:lnTo>
                  <a:pt x="54684" y="860107"/>
                </a:lnTo>
                <a:lnTo>
                  <a:pt x="47689" y="857250"/>
                </a:lnTo>
                <a:lnTo>
                  <a:pt x="40695" y="854075"/>
                </a:lnTo>
                <a:lnTo>
                  <a:pt x="34018" y="850265"/>
                </a:lnTo>
                <a:lnTo>
                  <a:pt x="27978" y="845820"/>
                </a:lnTo>
                <a:lnTo>
                  <a:pt x="22573" y="840740"/>
                </a:lnTo>
                <a:lnTo>
                  <a:pt x="17804" y="835025"/>
                </a:lnTo>
                <a:lnTo>
                  <a:pt x="13035" y="828992"/>
                </a:lnTo>
                <a:lnTo>
                  <a:pt x="8902" y="822642"/>
                </a:lnTo>
                <a:lnTo>
                  <a:pt x="5723" y="815657"/>
                </a:lnTo>
                <a:lnTo>
                  <a:pt x="3179" y="808355"/>
                </a:lnTo>
                <a:lnTo>
                  <a:pt x="1590" y="801052"/>
                </a:lnTo>
                <a:lnTo>
                  <a:pt x="318" y="793432"/>
                </a:lnTo>
                <a:lnTo>
                  <a:pt x="0" y="785177"/>
                </a:lnTo>
                <a:lnTo>
                  <a:pt x="0" y="471805"/>
                </a:lnTo>
                <a:lnTo>
                  <a:pt x="318" y="463867"/>
                </a:lnTo>
                <a:lnTo>
                  <a:pt x="1590" y="456565"/>
                </a:lnTo>
                <a:lnTo>
                  <a:pt x="3179" y="448945"/>
                </a:lnTo>
                <a:lnTo>
                  <a:pt x="5723" y="441325"/>
                </a:lnTo>
                <a:lnTo>
                  <a:pt x="8902" y="434657"/>
                </a:lnTo>
                <a:lnTo>
                  <a:pt x="13035" y="428307"/>
                </a:lnTo>
                <a:lnTo>
                  <a:pt x="17804" y="422275"/>
                </a:lnTo>
                <a:lnTo>
                  <a:pt x="22573" y="416877"/>
                </a:lnTo>
                <a:lnTo>
                  <a:pt x="27978" y="411480"/>
                </a:lnTo>
                <a:lnTo>
                  <a:pt x="34018" y="407352"/>
                </a:lnTo>
                <a:lnTo>
                  <a:pt x="40695" y="403225"/>
                </a:lnTo>
                <a:lnTo>
                  <a:pt x="47689" y="400050"/>
                </a:lnTo>
                <a:lnTo>
                  <a:pt x="54684" y="397192"/>
                </a:lnTo>
                <a:lnTo>
                  <a:pt x="62314" y="395287"/>
                </a:lnTo>
                <a:lnTo>
                  <a:pt x="70262" y="394017"/>
                </a:lnTo>
                <a:lnTo>
                  <a:pt x="78211" y="393700"/>
                </a:lnTo>
                <a:close/>
                <a:moveTo>
                  <a:pt x="1080293" y="0"/>
                </a:moveTo>
                <a:lnTo>
                  <a:pt x="1096193" y="636"/>
                </a:lnTo>
                <a:lnTo>
                  <a:pt x="1112092" y="2226"/>
                </a:lnTo>
                <a:lnTo>
                  <a:pt x="1127991" y="4134"/>
                </a:lnTo>
                <a:lnTo>
                  <a:pt x="1142936" y="6996"/>
                </a:lnTo>
                <a:lnTo>
                  <a:pt x="1158517" y="10494"/>
                </a:lnTo>
                <a:lnTo>
                  <a:pt x="1173145" y="14310"/>
                </a:lnTo>
                <a:lnTo>
                  <a:pt x="1188090" y="19716"/>
                </a:lnTo>
                <a:lnTo>
                  <a:pt x="1202399" y="25123"/>
                </a:lnTo>
                <a:lnTo>
                  <a:pt x="1215754" y="31483"/>
                </a:lnTo>
                <a:lnTo>
                  <a:pt x="1229746" y="38797"/>
                </a:lnTo>
                <a:lnTo>
                  <a:pt x="1242783" y="46111"/>
                </a:lnTo>
                <a:lnTo>
                  <a:pt x="1255502" y="54698"/>
                </a:lnTo>
                <a:lnTo>
                  <a:pt x="1267904" y="63284"/>
                </a:lnTo>
                <a:lnTo>
                  <a:pt x="1279351" y="72506"/>
                </a:lnTo>
                <a:lnTo>
                  <a:pt x="1290798" y="82365"/>
                </a:lnTo>
                <a:lnTo>
                  <a:pt x="1301610" y="93177"/>
                </a:lnTo>
                <a:lnTo>
                  <a:pt x="1312421" y="103989"/>
                </a:lnTo>
                <a:lnTo>
                  <a:pt x="1321961" y="115438"/>
                </a:lnTo>
                <a:lnTo>
                  <a:pt x="1331500" y="127204"/>
                </a:lnTo>
                <a:lnTo>
                  <a:pt x="1340086" y="139925"/>
                </a:lnTo>
                <a:lnTo>
                  <a:pt x="1348035" y="152645"/>
                </a:lnTo>
                <a:lnTo>
                  <a:pt x="1355667" y="166002"/>
                </a:lnTo>
                <a:lnTo>
                  <a:pt x="1362981" y="179676"/>
                </a:lnTo>
                <a:lnTo>
                  <a:pt x="1369340" y="193669"/>
                </a:lnTo>
                <a:lnTo>
                  <a:pt x="1374746" y="207979"/>
                </a:lnTo>
                <a:lnTo>
                  <a:pt x="1379516" y="222608"/>
                </a:lnTo>
                <a:lnTo>
                  <a:pt x="1383967" y="237872"/>
                </a:lnTo>
                <a:lnTo>
                  <a:pt x="1387465" y="252819"/>
                </a:lnTo>
                <a:lnTo>
                  <a:pt x="1390327" y="268401"/>
                </a:lnTo>
                <a:lnTo>
                  <a:pt x="1392235" y="284302"/>
                </a:lnTo>
                <a:lnTo>
                  <a:pt x="1393507" y="300202"/>
                </a:lnTo>
                <a:lnTo>
                  <a:pt x="1393825" y="316421"/>
                </a:lnTo>
                <a:lnTo>
                  <a:pt x="1393507" y="324371"/>
                </a:lnTo>
                <a:lnTo>
                  <a:pt x="1392235" y="332322"/>
                </a:lnTo>
                <a:lnTo>
                  <a:pt x="1390327" y="339954"/>
                </a:lnTo>
                <a:lnTo>
                  <a:pt x="1387465" y="347268"/>
                </a:lnTo>
                <a:lnTo>
                  <a:pt x="1384285" y="353946"/>
                </a:lnTo>
                <a:lnTo>
                  <a:pt x="1380470" y="360625"/>
                </a:lnTo>
                <a:lnTo>
                  <a:pt x="1376018" y="366667"/>
                </a:lnTo>
                <a:lnTo>
                  <a:pt x="1370930" y="372073"/>
                </a:lnTo>
                <a:lnTo>
                  <a:pt x="1365207" y="376843"/>
                </a:lnTo>
                <a:lnTo>
                  <a:pt x="1359165" y="381613"/>
                </a:lnTo>
                <a:lnTo>
                  <a:pt x="1352805" y="385747"/>
                </a:lnTo>
                <a:lnTo>
                  <a:pt x="1345809" y="388928"/>
                </a:lnTo>
                <a:lnTo>
                  <a:pt x="1338496" y="391790"/>
                </a:lnTo>
                <a:lnTo>
                  <a:pt x="1331182" y="393698"/>
                </a:lnTo>
                <a:lnTo>
                  <a:pt x="1323551" y="394334"/>
                </a:lnTo>
                <a:lnTo>
                  <a:pt x="1315601" y="395288"/>
                </a:lnTo>
                <a:lnTo>
                  <a:pt x="1307334" y="394334"/>
                </a:lnTo>
                <a:lnTo>
                  <a:pt x="1299702" y="393698"/>
                </a:lnTo>
                <a:lnTo>
                  <a:pt x="1292070" y="391790"/>
                </a:lnTo>
                <a:lnTo>
                  <a:pt x="1285075" y="388928"/>
                </a:lnTo>
                <a:lnTo>
                  <a:pt x="1278079" y="385747"/>
                </a:lnTo>
                <a:lnTo>
                  <a:pt x="1271401" y="381613"/>
                </a:lnTo>
                <a:lnTo>
                  <a:pt x="1265360" y="376843"/>
                </a:lnTo>
                <a:lnTo>
                  <a:pt x="1259954" y="372073"/>
                </a:lnTo>
                <a:lnTo>
                  <a:pt x="1254866" y="366667"/>
                </a:lnTo>
                <a:lnTo>
                  <a:pt x="1250415" y="360625"/>
                </a:lnTo>
                <a:lnTo>
                  <a:pt x="1246281" y="353946"/>
                </a:lnTo>
                <a:lnTo>
                  <a:pt x="1243101" y="347268"/>
                </a:lnTo>
                <a:lnTo>
                  <a:pt x="1240557" y="339954"/>
                </a:lnTo>
                <a:lnTo>
                  <a:pt x="1238331" y="332322"/>
                </a:lnTo>
                <a:lnTo>
                  <a:pt x="1237377" y="324371"/>
                </a:lnTo>
                <a:lnTo>
                  <a:pt x="1236741" y="316421"/>
                </a:lnTo>
                <a:lnTo>
                  <a:pt x="1236741" y="308471"/>
                </a:lnTo>
                <a:lnTo>
                  <a:pt x="1236105" y="300202"/>
                </a:lnTo>
                <a:lnTo>
                  <a:pt x="1235151" y="292252"/>
                </a:lnTo>
                <a:lnTo>
                  <a:pt x="1233561" y="284302"/>
                </a:lnTo>
                <a:lnTo>
                  <a:pt x="1231972" y="276670"/>
                </a:lnTo>
                <a:lnTo>
                  <a:pt x="1230064" y="269355"/>
                </a:lnTo>
                <a:lnTo>
                  <a:pt x="1227202" y="261723"/>
                </a:lnTo>
                <a:lnTo>
                  <a:pt x="1224658" y="254409"/>
                </a:lnTo>
                <a:lnTo>
                  <a:pt x="1221478" y="247413"/>
                </a:lnTo>
                <a:lnTo>
                  <a:pt x="1218298" y="240734"/>
                </a:lnTo>
                <a:lnTo>
                  <a:pt x="1214164" y="233738"/>
                </a:lnTo>
                <a:lnTo>
                  <a:pt x="1210349" y="227378"/>
                </a:lnTo>
                <a:lnTo>
                  <a:pt x="1205897" y="221018"/>
                </a:lnTo>
                <a:lnTo>
                  <a:pt x="1201127" y="215293"/>
                </a:lnTo>
                <a:lnTo>
                  <a:pt x="1196357" y="209569"/>
                </a:lnTo>
                <a:lnTo>
                  <a:pt x="1191270" y="204163"/>
                </a:lnTo>
                <a:lnTo>
                  <a:pt x="1185546" y="198439"/>
                </a:lnTo>
                <a:lnTo>
                  <a:pt x="1180140" y="193669"/>
                </a:lnTo>
                <a:lnTo>
                  <a:pt x="1174099" y="188898"/>
                </a:lnTo>
                <a:lnTo>
                  <a:pt x="1167739" y="184446"/>
                </a:lnTo>
                <a:lnTo>
                  <a:pt x="1161379" y="180312"/>
                </a:lnTo>
                <a:lnTo>
                  <a:pt x="1155020" y="176178"/>
                </a:lnTo>
                <a:lnTo>
                  <a:pt x="1148342" y="172998"/>
                </a:lnTo>
                <a:lnTo>
                  <a:pt x="1141028" y="169818"/>
                </a:lnTo>
                <a:lnTo>
                  <a:pt x="1134033" y="166638"/>
                </a:lnTo>
                <a:lnTo>
                  <a:pt x="1126719" y="164412"/>
                </a:lnTo>
                <a:lnTo>
                  <a:pt x="1119087" y="162186"/>
                </a:lnTo>
                <a:lnTo>
                  <a:pt x="1111774" y="160277"/>
                </a:lnTo>
                <a:lnTo>
                  <a:pt x="1104142" y="159005"/>
                </a:lnTo>
                <a:lnTo>
                  <a:pt x="1096193" y="158051"/>
                </a:lnTo>
                <a:lnTo>
                  <a:pt x="1088243" y="157097"/>
                </a:lnTo>
                <a:lnTo>
                  <a:pt x="1080293" y="157097"/>
                </a:lnTo>
                <a:lnTo>
                  <a:pt x="1072026" y="157097"/>
                </a:lnTo>
                <a:lnTo>
                  <a:pt x="1064076" y="158051"/>
                </a:lnTo>
                <a:lnTo>
                  <a:pt x="1056445" y="159005"/>
                </a:lnTo>
                <a:lnTo>
                  <a:pt x="1048495" y="160277"/>
                </a:lnTo>
                <a:lnTo>
                  <a:pt x="1040864" y="162186"/>
                </a:lnTo>
                <a:lnTo>
                  <a:pt x="1033550" y="164412"/>
                </a:lnTo>
                <a:lnTo>
                  <a:pt x="1026236" y="166638"/>
                </a:lnTo>
                <a:lnTo>
                  <a:pt x="1019241" y="169818"/>
                </a:lnTo>
                <a:lnTo>
                  <a:pt x="1012245" y="172998"/>
                </a:lnTo>
                <a:lnTo>
                  <a:pt x="1005567" y="176178"/>
                </a:lnTo>
                <a:lnTo>
                  <a:pt x="998890" y="180312"/>
                </a:lnTo>
                <a:lnTo>
                  <a:pt x="992530" y="184446"/>
                </a:lnTo>
                <a:lnTo>
                  <a:pt x="986488" y="188898"/>
                </a:lnTo>
                <a:lnTo>
                  <a:pt x="980447" y="193669"/>
                </a:lnTo>
                <a:lnTo>
                  <a:pt x="974723" y="198439"/>
                </a:lnTo>
                <a:lnTo>
                  <a:pt x="969317" y="204163"/>
                </a:lnTo>
                <a:lnTo>
                  <a:pt x="964230" y="209569"/>
                </a:lnTo>
                <a:lnTo>
                  <a:pt x="959142" y="215293"/>
                </a:lnTo>
                <a:lnTo>
                  <a:pt x="954690" y="221018"/>
                </a:lnTo>
                <a:lnTo>
                  <a:pt x="950238" y="227378"/>
                </a:lnTo>
                <a:lnTo>
                  <a:pt x="946105" y="233738"/>
                </a:lnTo>
                <a:lnTo>
                  <a:pt x="942289" y="240734"/>
                </a:lnTo>
                <a:lnTo>
                  <a:pt x="938791" y="247413"/>
                </a:lnTo>
                <a:lnTo>
                  <a:pt x="935611" y="254409"/>
                </a:lnTo>
                <a:lnTo>
                  <a:pt x="932749" y="261723"/>
                </a:lnTo>
                <a:lnTo>
                  <a:pt x="930523" y="269355"/>
                </a:lnTo>
                <a:lnTo>
                  <a:pt x="928615" y="276670"/>
                </a:lnTo>
                <a:lnTo>
                  <a:pt x="926390" y="284302"/>
                </a:lnTo>
                <a:lnTo>
                  <a:pt x="925436" y="292252"/>
                </a:lnTo>
                <a:lnTo>
                  <a:pt x="924164" y="300202"/>
                </a:lnTo>
                <a:lnTo>
                  <a:pt x="923846" y="308471"/>
                </a:lnTo>
                <a:lnTo>
                  <a:pt x="923210" y="316421"/>
                </a:lnTo>
                <a:lnTo>
                  <a:pt x="922892" y="324371"/>
                </a:lnTo>
                <a:lnTo>
                  <a:pt x="921620" y="332322"/>
                </a:lnTo>
                <a:lnTo>
                  <a:pt x="919712" y="339954"/>
                </a:lnTo>
                <a:lnTo>
                  <a:pt x="917486" y="347268"/>
                </a:lnTo>
                <a:lnTo>
                  <a:pt x="913670" y="353946"/>
                </a:lnTo>
                <a:lnTo>
                  <a:pt x="909854" y="360625"/>
                </a:lnTo>
                <a:lnTo>
                  <a:pt x="905403" y="366667"/>
                </a:lnTo>
                <a:lnTo>
                  <a:pt x="900315" y="372073"/>
                </a:lnTo>
                <a:lnTo>
                  <a:pt x="894591" y="376843"/>
                </a:lnTo>
                <a:lnTo>
                  <a:pt x="888868" y="381613"/>
                </a:lnTo>
                <a:lnTo>
                  <a:pt x="882508" y="385747"/>
                </a:lnTo>
                <a:lnTo>
                  <a:pt x="875512" y="388928"/>
                </a:lnTo>
                <a:lnTo>
                  <a:pt x="868517" y="391790"/>
                </a:lnTo>
                <a:lnTo>
                  <a:pt x="860885" y="393698"/>
                </a:lnTo>
                <a:lnTo>
                  <a:pt x="852935" y="394334"/>
                </a:lnTo>
                <a:lnTo>
                  <a:pt x="844986" y="395288"/>
                </a:lnTo>
                <a:lnTo>
                  <a:pt x="837036" y="394334"/>
                </a:lnTo>
                <a:lnTo>
                  <a:pt x="829087" y="393698"/>
                </a:lnTo>
                <a:lnTo>
                  <a:pt x="821455" y="391790"/>
                </a:lnTo>
                <a:lnTo>
                  <a:pt x="814459" y="388928"/>
                </a:lnTo>
                <a:lnTo>
                  <a:pt x="807782" y="385747"/>
                </a:lnTo>
                <a:lnTo>
                  <a:pt x="801422" y="381613"/>
                </a:lnTo>
                <a:lnTo>
                  <a:pt x="795063" y="376843"/>
                </a:lnTo>
                <a:lnTo>
                  <a:pt x="789339" y="372073"/>
                </a:lnTo>
                <a:lnTo>
                  <a:pt x="784569" y="366667"/>
                </a:lnTo>
                <a:lnTo>
                  <a:pt x="779799" y="360625"/>
                </a:lnTo>
                <a:lnTo>
                  <a:pt x="775984" y="353946"/>
                </a:lnTo>
                <a:lnTo>
                  <a:pt x="772804" y="347268"/>
                </a:lnTo>
                <a:lnTo>
                  <a:pt x="769942" y="339954"/>
                </a:lnTo>
                <a:lnTo>
                  <a:pt x="768352" y="332322"/>
                </a:lnTo>
                <a:lnTo>
                  <a:pt x="767080" y="324371"/>
                </a:lnTo>
                <a:lnTo>
                  <a:pt x="766762" y="316421"/>
                </a:lnTo>
                <a:lnTo>
                  <a:pt x="767080" y="300202"/>
                </a:lnTo>
                <a:lnTo>
                  <a:pt x="768352" y="284302"/>
                </a:lnTo>
                <a:lnTo>
                  <a:pt x="770260" y="268401"/>
                </a:lnTo>
                <a:lnTo>
                  <a:pt x="773122" y="252819"/>
                </a:lnTo>
                <a:lnTo>
                  <a:pt x="776301" y="237872"/>
                </a:lnTo>
                <a:lnTo>
                  <a:pt x="780753" y="222608"/>
                </a:lnTo>
                <a:lnTo>
                  <a:pt x="785841" y="207979"/>
                </a:lnTo>
                <a:lnTo>
                  <a:pt x="791247" y="193669"/>
                </a:lnTo>
                <a:lnTo>
                  <a:pt x="797288" y="179676"/>
                </a:lnTo>
                <a:lnTo>
                  <a:pt x="804602" y="166002"/>
                </a:lnTo>
                <a:lnTo>
                  <a:pt x="811916" y="152645"/>
                </a:lnTo>
                <a:lnTo>
                  <a:pt x="819865" y="139925"/>
                </a:lnTo>
                <a:lnTo>
                  <a:pt x="828769" y="127204"/>
                </a:lnTo>
                <a:lnTo>
                  <a:pt x="838308" y="115438"/>
                </a:lnTo>
                <a:lnTo>
                  <a:pt x="848166" y="103989"/>
                </a:lnTo>
                <a:lnTo>
                  <a:pt x="858659" y="93177"/>
                </a:lnTo>
                <a:lnTo>
                  <a:pt x="869153" y="82365"/>
                </a:lnTo>
                <a:lnTo>
                  <a:pt x="880918" y="72506"/>
                </a:lnTo>
                <a:lnTo>
                  <a:pt x="892683" y="63284"/>
                </a:lnTo>
                <a:lnTo>
                  <a:pt x="905085" y="54698"/>
                </a:lnTo>
                <a:lnTo>
                  <a:pt x="917804" y="46111"/>
                </a:lnTo>
                <a:lnTo>
                  <a:pt x="930841" y="38797"/>
                </a:lnTo>
                <a:lnTo>
                  <a:pt x="944515" y="31483"/>
                </a:lnTo>
                <a:lnTo>
                  <a:pt x="958188" y="25123"/>
                </a:lnTo>
                <a:lnTo>
                  <a:pt x="972497" y="19716"/>
                </a:lnTo>
                <a:lnTo>
                  <a:pt x="986806" y="14310"/>
                </a:lnTo>
                <a:lnTo>
                  <a:pt x="1002070" y="10494"/>
                </a:lnTo>
                <a:lnTo>
                  <a:pt x="1017015" y="6996"/>
                </a:lnTo>
                <a:lnTo>
                  <a:pt x="1032596" y="4134"/>
                </a:lnTo>
                <a:lnTo>
                  <a:pt x="1048177" y="2226"/>
                </a:lnTo>
                <a:lnTo>
                  <a:pt x="1064076" y="636"/>
                </a:lnTo>
                <a:lnTo>
                  <a:pt x="1080293" y="0"/>
                </a:lnTo>
                <a:close/>
              </a:path>
            </a:pathLst>
          </a:custGeom>
          <a:solidFill>
            <a:schemeClr val="bg1"/>
          </a:solidFill>
          <a:ln>
            <a:noFill/>
          </a:ln>
        </p:spPr>
        <p:txBody>
          <a:bodyPr anchor="ctr">
            <a:scene3d>
              <a:camera prst="orthographicFront"/>
              <a:lightRig dir="t" rig="threePt"/>
            </a:scene3d>
            <a:sp3d>
              <a:contourClr>
                <a:srgbClr val="FFFFFF"/>
              </a:contourClr>
            </a:sp3d>
          </a:bodyPr>
          <a:lstStyle>
            <a:defPPr>
              <a:defRPr lang="zh-CN"/>
            </a:defPPr>
            <a:lvl1pPr algn="l" eaLnBrk="0" fontAlgn="base" hangingPunct="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charset="0"/>
                <a:ea typeface="宋体" panose="02010600030101010101" pitchFamily="2" charset="-122"/>
                <a:cs typeface="+mn-cs"/>
              </a:defRPr>
            </a:lvl9pPr>
          </a:lstStyle>
          <a:p>
            <a:pPr algn="ctr"/>
            <a:endParaRPr altLang="en-US" lang="zh-CN">
              <a:solidFill>
                <a:srgbClr val="FFFFFF"/>
              </a:solidFill>
              <a:ea typeface="Calibri" panose="020F0502020204030204" charset="0"/>
              <a:cs typeface="Calibri" panose="020F0502020204030204" charset="0"/>
            </a:endParaRPr>
          </a:p>
        </p:txBody>
      </p:sp>
      <p:sp>
        <p:nvSpPr>
          <p:cNvPr id="1048593" name="药"/>
          <p:cNvSpPr/>
          <p:nvPr/>
        </p:nvSpPr>
        <p:spPr bwMode="auto">
          <a:xfrm>
            <a:off x="7701510" y="3690829"/>
            <a:ext cx="513828" cy="513828"/>
          </a:xfrm>
          <a:custGeom>
            <a:avLst/>
            <a:gdLst>
              <a:gd name="T0" fmla="*/ 1628324 w 3235"/>
              <a:gd name="T1" fmla="*/ 943562 h 3280"/>
              <a:gd name="T2" fmla="*/ 889923 w 3235"/>
              <a:gd name="T3" fmla="*/ 1681834 h 3280"/>
              <a:gd name="T4" fmla="*/ 715343 w 3235"/>
              <a:gd name="T5" fmla="*/ 1780637 h 3280"/>
              <a:gd name="T6" fmla="*/ 789457 w 3235"/>
              <a:gd name="T7" fmla="*/ 1662623 h 3280"/>
              <a:gd name="T8" fmla="*/ 847651 w 3235"/>
              <a:gd name="T9" fmla="*/ 1618711 h 3280"/>
              <a:gd name="T10" fmla="*/ 1231948 w 3235"/>
              <a:gd name="T11" fmla="*/ 1234480 h 3280"/>
              <a:gd name="T12" fmla="*/ 978861 w 3235"/>
              <a:gd name="T13" fmla="*/ 981436 h 3280"/>
              <a:gd name="T14" fmla="*/ 1348336 w 3235"/>
              <a:gd name="T15" fmla="*/ 612574 h 3280"/>
              <a:gd name="T16" fmla="*/ 1348336 w 3235"/>
              <a:gd name="T17" fmla="*/ 536277 h 3280"/>
              <a:gd name="T18" fmla="*/ 1271476 w 3235"/>
              <a:gd name="T19" fmla="*/ 536277 h 3280"/>
              <a:gd name="T20" fmla="*/ 902550 w 3235"/>
              <a:gd name="T21" fmla="*/ 905139 h 3280"/>
              <a:gd name="T22" fmla="*/ 828436 w 3235"/>
              <a:gd name="T23" fmla="*/ 831037 h 3280"/>
              <a:gd name="T24" fmla="*/ 828436 w 3235"/>
              <a:gd name="T25" fmla="*/ 674051 h 3280"/>
              <a:gd name="T26" fmla="*/ 1093601 w 3235"/>
              <a:gd name="T27" fmla="*/ 408932 h 3280"/>
              <a:gd name="T28" fmla="*/ 1628324 w 3235"/>
              <a:gd name="T29" fmla="*/ 408932 h 3280"/>
              <a:gd name="T30" fmla="*/ 1628324 w 3235"/>
              <a:gd name="T31" fmla="*/ 943562 h 3280"/>
              <a:gd name="T32" fmla="*/ 828436 w 3235"/>
              <a:gd name="T33" fmla="*/ 1132384 h 3280"/>
              <a:gd name="T34" fmla="*/ 828436 w 3235"/>
              <a:gd name="T35" fmla="*/ 979240 h 3280"/>
              <a:gd name="T36" fmla="*/ 902550 w 3235"/>
              <a:gd name="T37" fmla="*/ 905139 h 3280"/>
              <a:gd name="T38" fmla="*/ 978861 w 3235"/>
              <a:gd name="T39" fmla="*/ 981436 h 3280"/>
              <a:gd name="T40" fmla="*/ 828436 w 3235"/>
              <a:gd name="T41" fmla="*/ 1132384 h 3280"/>
              <a:gd name="T42" fmla="*/ 378259 w 3235"/>
              <a:gd name="T43" fmla="*/ 1800397 h 3280"/>
              <a:gd name="T44" fmla="*/ 0 w 3235"/>
              <a:gd name="T45" fmla="*/ 1422204 h 3280"/>
              <a:gd name="T46" fmla="*/ 0 w 3235"/>
              <a:gd name="T47" fmla="*/ 378193 h 3280"/>
              <a:gd name="T48" fmla="*/ 378259 w 3235"/>
              <a:gd name="T49" fmla="*/ 0 h 3280"/>
              <a:gd name="T50" fmla="*/ 756517 w 3235"/>
              <a:gd name="T51" fmla="*/ 378193 h 3280"/>
              <a:gd name="T52" fmla="*/ 756517 w 3235"/>
              <a:gd name="T53" fmla="*/ 1422204 h 3280"/>
              <a:gd name="T54" fmla="*/ 378259 w 3235"/>
              <a:gd name="T55" fmla="*/ 1800397 h 3280"/>
              <a:gd name="T56" fmla="*/ 682403 w 3235"/>
              <a:gd name="T57" fmla="*/ 393013 h 3280"/>
              <a:gd name="T58" fmla="*/ 378259 w 3235"/>
              <a:gd name="T59" fmla="*/ 94960 h 3280"/>
              <a:gd name="T60" fmla="*/ 71370 w 3235"/>
              <a:gd name="T61" fmla="*/ 393013 h 3280"/>
              <a:gd name="T62" fmla="*/ 71370 w 3235"/>
              <a:gd name="T63" fmla="*/ 936426 h 3280"/>
              <a:gd name="T64" fmla="*/ 216305 w 3235"/>
              <a:gd name="T65" fmla="*/ 936426 h 3280"/>
              <a:gd name="T66" fmla="*/ 216305 w 3235"/>
              <a:gd name="T67" fmla="*/ 1458431 h 3280"/>
              <a:gd name="T68" fmla="*/ 270106 w 3235"/>
              <a:gd name="T69" fmla="*/ 1512224 h 3280"/>
              <a:gd name="T70" fmla="*/ 324457 w 3235"/>
              <a:gd name="T71" fmla="*/ 1458431 h 3280"/>
              <a:gd name="T72" fmla="*/ 324457 w 3235"/>
              <a:gd name="T73" fmla="*/ 936426 h 3280"/>
              <a:gd name="T74" fmla="*/ 682403 w 3235"/>
              <a:gd name="T75" fmla="*/ 936426 h 3280"/>
              <a:gd name="T76" fmla="*/ 682403 w 3235"/>
              <a:gd name="T77" fmla="*/ 393013 h 3280"/>
              <a:gd name="T78" fmla="*/ 270106 w 3235"/>
              <a:gd name="T79" fmla="*/ 360079 h 3280"/>
              <a:gd name="T80" fmla="*/ 324457 w 3235"/>
              <a:gd name="T81" fmla="*/ 413872 h 3280"/>
              <a:gd name="T82" fmla="*/ 324457 w 3235"/>
              <a:gd name="T83" fmla="*/ 936426 h 3280"/>
              <a:gd name="T84" fmla="*/ 216305 w 3235"/>
              <a:gd name="T85" fmla="*/ 936426 h 3280"/>
              <a:gd name="T86" fmla="*/ 216305 w 3235"/>
              <a:gd name="T87" fmla="*/ 413872 h 3280"/>
              <a:gd name="T88" fmla="*/ 270106 w 3235"/>
              <a:gd name="T89" fmla="*/ 360079 h 32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235" h="3280">
                <a:moveTo>
                  <a:pt x="2966" y="1719"/>
                </a:moveTo>
                <a:cubicBezTo>
                  <a:pt x="1621" y="3064"/>
                  <a:pt x="1621" y="3064"/>
                  <a:pt x="1621" y="3064"/>
                </a:cubicBezTo>
                <a:cubicBezTo>
                  <a:pt x="1530" y="3155"/>
                  <a:pt x="1420" y="3214"/>
                  <a:pt x="1303" y="3244"/>
                </a:cubicBezTo>
                <a:cubicBezTo>
                  <a:pt x="1359" y="3180"/>
                  <a:pt x="1404" y="3107"/>
                  <a:pt x="1438" y="3029"/>
                </a:cubicBezTo>
                <a:cubicBezTo>
                  <a:pt x="1476" y="3007"/>
                  <a:pt x="1512" y="2981"/>
                  <a:pt x="1544" y="2949"/>
                </a:cubicBezTo>
                <a:cubicBezTo>
                  <a:pt x="2244" y="2249"/>
                  <a:pt x="2244" y="2249"/>
                  <a:pt x="2244" y="2249"/>
                </a:cubicBezTo>
                <a:cubicBezTo>
                  <a:pt x="1783" y="1788"/>
                  <a:pt x="1783" y="1788"/>
                  <a:pt x="1783" y="1788"/>
                </a:cubicBezTo>
                <a:cubicBezTo>
                  <a:pt x="2456" y="1116"/>
                  <a:pt x="2456" y="1116"/>
                  <a:pt x="2456" y="1116"/>
                </a:cubicBezTo>
                <a:cubicBezTo>
                  <a:pt x="2494" y="1078"/>
                  <a:pt x="2494" y="1015"/>
                  <a:pt x="2456" y="977"/>
                </a:cubicBezTo>
                <a:cubicBezTo>
                  <a:pt x="2417" y="938"/>
                  <a:pt x="2355" y="938"/>
                  <a:pt x="2316" y="977"/>
                </a:cubicBezTo>
                <a:cubicBezTo>
                  <a:pt x="1644" y="1649"/>
                  <a:pt x="1644" y="1649"/>
                  <a:pt x="1644" y="1649"/>
                </a:cubicBezTo>
                <a:cubicBezTo>
                  <a:pt x="1509" y="1514"/>
                  <a:pt x="1509" y="1514"/>
                  <a:pt x="1509" y="1514"/>
                </a:cubicBezTo>
                <a:cubicBezTo>
                  <a:pt x="1509" y="1228"/>
                  <a:pt x="1509" y="1228"/>
                  <a:pt x="1509" y="1228"/>
                </a:cubicBezTo>
                <a:cubicBezTo>
                  <a:pt x="1992" y="745"/>
                  <a:pt x="1992" y="745"/>
                  <a:pt x="1992" y="745"/>
                </a:cubicBezTo>
                <a:cubicBezTo>
                  <a:pt x="2261" y="476"/>
                  <a:pt x="2697" y="476"/>
                  <a:pt x="2966" y="745"/>
                </a:cubicBezTo>
                <a:cubicBezTo>
                  <a:pt x="3235" y="1014"/>
                  <a:pt x="3235" y="1450"/>
                  <a:pt x="2966" y="1719"/>
                </a:cubicBezTo>
                <a:close/>
                <a:moveTo>
                  <a:pt x="1509" y="2063"/>
                </a:moveTo>
                <a:cubicBezTo>
                  <a:pt x="1509" y="1784"/>
                  <a:pt x="1509" y="1784"/>
                  <a:pt x="1509" y="1784"/>
                </a:cubicBezTo>
                <a:cubicBezTo>
                  <a:pt x="1644" y="1649"/>
                  <a:pt x="1644" y="1649"/>
                  <a:pt x="1644" y="1649"/>
                </a:cubicBezTo>
                <a:cubicBezTo>
                  <a:pt x="1783" y="1788"/>
                  <a:pt x="1783" y="1788"/>
                  <a:pt x="1783" y="1788"/>
                </a:cubicBezTo>
                <a:lnTo>
                  <a:pt x="1509" y="2063"/>
                </a:lnTo>
                <a:close/>
                <a:moveTo>
                  <a:pt x="689" y="3280"/>
                </a:moveTo>
                <a:cubicBezTo>
                  <a:pt x="309" y="3280"/>
                  <a:pt x="0" y="2971"/>
                  <a:pt x="0" y="2591"/>
                </a:cubicBezTo>
                <a:cubicBezTo>
                  <a:pt x="0" y="689"/>
                  <a:pt x="0" y="689"/>
                  <a:pt x="0" y="689"/>
                </a:cubicBezTo>
                <a:cubicBezTo>
                  <a:pt x="0" y="308"/>
                  <a:pt x="309" y="0"/>
                  <a:pt x="689" y="0"/>
                </a:cubicBezTo>
                <a:cubicBezTo>
                  <a:pt x="1069" y="0"/>
                  <a:pt x="1378" y="308"/>
                  <a:pt x="1378" y="689"/>
                </a:cubicBezTo>
                <a:cubicBezTo>
                  <a:pt x="1378" y="2591"/>
                  <a:pt x="1378" y="2591"/>
                  <a:pt x="1378" y="2591"/>
                </a:cubicBezTo>
                <a:cubicBezTo>
                  <a:pt x="1378" y="2971"/>
                  <a:pt x="1069" y="3280"/>
                  <a:pt x="689" y="3280"/>
                </a:cubicBezTo>
                <a:close/>
                <a:moveTo>
                  <a:pt x="1243" y="716"/>
                </a:moveTo>
                <a:cubicBezTo>
                  <a:pt x="1243" y="416"/>
                  <a:pt x="989" y="173"/>
                  <a:pt x="689" y="173"/>
                </a:cubicBezTo>
                <a:cubicBezTo>
                  <a:pt x="389" y="173"/>
                  <a:pt x="130" y="416"/>
                  <a:pt x="130" y="716"/>
                </a:cubicBezTo>
                <a:cubicBezTo>
                  <a:pt x="130" y="1706"/>
                  <a:pt x="130" y="1706"/>
                  <a:pt x="130" y="1706"/>
                </a:cubicBezTo>
                <a:cubicBezTo>
                  <a:pt x="394" y="1706"/>
                  <a:pt x="394" y="1706"/>
                  <a:pt x="394" y="1706"/>
                </a:cubicBezTo>
                <a:cubicBezTo>
                  <a:pt x="394" y="2657"/>
                  <a:pt x="394" y="2657"/>
                  <a:pt x="394" y="2657"/>
                </a:cubicBezTo>
                <a:cubicBezTo>
                  <a:pt x="394" y="2711"/>
                  <a:pt x="438" y="2755"/>
                  <a:pt x="492" y="2755"/>
                </a:cubicBezTo>
                <a:cubicBezTo>
                  <a:pt x="547" y="2755"/>
                  <a:pt x="591" y="2711"/>
                  <a:pt x="591" y="2657"/>
                </a:cubicBezTo>
                <a:cubicBezTo>
                  <a:pt x="591" y="1706"/>
                  <a:pt x="591" y="1706"/>
                  <a:pt x="591" y="1706"/>
                </a:cubicBezTo>
                <a:cubicBezTo>
                  <a:pt x="1243" y="1706"/>
                  <a:pt x="1243" y="1706"/>
                  <a:pt x="1243" y="1706"/>
                </a:cubicBezTo>
                <a:lnTo>
                  <a:pt x="1243" y="716"/>
                </a:lnTo>
                <a:close/>
                <a:moveTo>
                  <a:pt x="492" y="656"/>
                </a:moveTo>
                <a:cubicBezTo>
                  <a:pt x="547" y="656"/>
                  <a:pt x="591" y="700"/>
                  <a:pt x="591" y="754"/>
                </a:cubicBezTo>
                <a:cubicBezTo>
                  <a:pt x="591" y="1706"/>
                  <a:pt x="591" y="1706"/>
                  <a:pt x="591" y="1706"/>
                </a:cubicBezTo>
                <a:cubicBezTo>
                  <a:pt x="394" y="1706"/>
                  <a:pt x="394" y="1706"/>
                  <a:pt x="394" y="1706"/>
                </a:cubicBezTo>
                <a:cubicBezTo>
                  <a:pt x="394" y="754"/>
                  <a:pt x="394" y="754"/>
                  <a:pt x="394" y="754"/>
                </a:cubicBezTo>
                <a:cubicBezTo>
                  <a:pt x="394" y="700"/>
                  <a:pt x="438" y="656"/>
                  <a:pt x="492" y="656"/>
                </a:cubicBezTo>
                <a:close/>
              </a:path>
            </a:pathLst>
          </a:custGeom>
          <a:solidFill>
            <a:schemeClr val="bg1"/>
          </a:solidFill>
          <a:ln>
            <a:noFill/>
          </a:ln>
        </p:spPr>
        <p:txBody>
          <a:bodyPr anchor="ctr" anchorCtr="1"/>
          <a:lstStyle>
            <a:defPPr>
              <a:defRPr lang="zh-CN"/>
            </a:defPPr>
            <a:lvl1pPr algn="l" eaLnBrk="0" fontAlgn="base" hangingPunct="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charset="0"/>
                <a:ea typeface="宋体" panose="02010600030101010101" pitchFamily="2" charset="-122"/>
                <a:cs typeface="+mn-cs"/>
              </a:defRPr>
            </a:lvl9pPr>
          </a:lstStyle>
          <a:p>
            <a:endParaRPr altLang="en-US" lang="zh-CN">
              <a:ea typeface="Calibri" panose="020F0502020204030204" charset="0"/>
              <a:cs typeface="Calibri" panose="020F0502020204030204" charset="0"/>
            </a:endParaRPr>
          </a:p>
        </p:txBody>
      </p:sp>
      <p:cxnSp>
        <p:nvCxnSpPr>
          <p:cNvPr id="3145730" name="Straight Connector 25"/>
          <p:cNvCxnSpPr>
            <a:cxnSpLocks/>
          </p:cNvCxnSpPr>
          <p:nvPr/>
        </p:nvCxnSpPr>
        <p:spPr>
          <a:xfrm flipH="1">
            <a:off x="8501090" y="3143254"/>
            <a:ext cx="214314" cy="214314"/>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sp>
        <p:nvSpPr>
          <p:cNvPr id="1048594" name="Rectangle 26"/>
          <p:cNvSpPr/>
          <p:nvPr/>
        </p:nvSpPr>
        <p:spPr>
          <a:xfrm>
            <a:off x="357158" y="1500180"/>
            <a:ext cx="3357586" cy="3214710"/>
          </a:xfrm>
          <a:prstGeom prst="rect"/>
          <a:solidFill>
            <a:srgbClr val="DA8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Freeform 51"/>
          <p:cNvSpPr/>
          <p:nvPr/>
        </p:nvSpPr>
        <p:spPr>
          <a:xfrm>
            <a:off x="357158" y="1500181"/>
            <a:ext cx="3357586" cy="1571635"/>
          </a:xfrm>
          <a:custGeom>
            <a:avLst/>
            <a:gdLst>
              <a:gd name="connsiteX0" fmla="*/ 0 w 5"/>
              <a:gd name="connsiteY0" fmla="*/ 0 h 5"/>
              <a:gd name="connsiteX1" fmla="*/ 5 w 5"/>
              <a:gd name="connsiteY1" fmla="*/ 0 h 5"/>
              <a:gd name="connsiteX2" fmla="*/ 4 w 5"/>
              <a:gd name="connsiteY2" fmla="*/ 5 h 5"/>
              <a:gd name="connsiteX3" fmla="*/ 1 w 5"/>
              <a:gd name="connsiteY3" fmla="*/ 5 h 5"/>
              <a:gd name="connsiteX4" fmla="*/ 0 w 5"/>
              <a:gd name="connsiteY4" fmla="*/ 0 h 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 h="5">
                <a:moveTo>
                  <a:pt x="0" y="0"/>
                </a:moveTo>
                <a:lnTo>
                  <a:pt x="5" y="0"/>
                </a:lnTo>
                <a:cubicBezTo>
                  <a:pt x="5" y="2"/>
                  <a:pt x="4" y="3"/>
                  <a:pt x="4" y="5"/>
                </a:cubicBezTo>
                <a:lnTo>
                  <a:pt x="1" y="5"/>
                </a:lnTo>
                <a:cubicBezTo>
                  <a:pt x="1" y="3"/>
                  <a:pt x="0" y="2"/>
                  <a:pt x="0" y="0"/>
                </a:cubicBezTo>
                <a:close/>
              </a:path>
            </a:pathLst>
          </a:custGeom>
          <a:solidFill>
            <a:srgbClr val="745D8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Freeform 53"/>
          <p:cNvSpPr/>
          <p:nvPr/>
        </p:nvSpPr>
        <p:spPr>
          <a:xfrm rot="10800000">
            <a:off x="357158" y="3071815"/>
            <a:ext cx="3357586" cy="1643074"/>
          </a:xfrm>
          <a:custGeom>
            <a:avLst/>
            <a:gdLst>
              <a:gd name="connsiteX0" fmla="*/ 0 w 5"/>
              <a:gd name="connsiteY0" fmla="*/ 0 h 5"/>
              <a:gd name="connsiteX1" fmla="*/ 5 w 5"/>
              <a:gd name="connsiteY1" fmla="*/ 0 h 5"/>
              <a:gd name="connsiteX2" fmla="*/ 4 w 5"/>
              <a:gd name="connsiteY2" fmla="*/ 5 h 5"/>
              <a:gd name="connsiteX3" fmla="*/ 1 w 5"/>
              <a:gd name="connsiteY3" fmla="*/ 5 h 5"/>
              <a:gd name="connsiteX4" fmla="*/ 0 w 5"/>
              <a:gd name="connsiteY4" fmla="*/ 0 h 5"/>
              <a:gd name="connsiteX0-1" fmla="*/ 0 w 5"/>
              <a:gd name="connsiteY0-2" fmla="*/ 0 h 5"/>
              <a:gd name="connsiteX1-3" fmla="*/ 5 w 5"/>
              <a:gd name="connsiteY1-4" fmla="*/ 0 h 5"/>
              <a:gd name="connsiteX2-5" fmla="*/ 4 w 5"/>
              <a:gd name="connsiteY2-6" fmla="*/ 5 h 5"/>
              <a:gd name="connsiteX3-7" fmla="*/ 1 w 5"/>
              <a:gd name="connsiteY3-8" fmla="*/ 5 h 5"/>
              <a:gd name="connsiteX4-9" fmla="*/ 0 w 5"/>
              <a:gd name="connsiteY4-10" fmla="*/ 0 h 5"/>
              <a:gd name="connsiteX0-11" fmla="*/ 0 w 5"/>
              <a:gd name="connsiteY0-12" fmla="*/ 0 h 5"/>
              <a:gd name="connsiteX1-13" fmla="*/ 5 w 5"/>
              <a:gd name="connsiteY1-14" fmla="*/ 0 h 5"/>
              <a:gd name="connsiteX2-15" fmla="*/ 4 w 5"/>
              <a:gd name="connsiteY2-16" fmla="*/ 5 h 5"/>
              <a:gd name="connsiteX3-17" fmla="*/ 2 w 5"/>
              <a:gd name="connsiteY3-18" fmla="*/ 5 h 5"/>
              <a:gd name="connsiteX4-19" fmla="*/ 0 w 5"/>
              <a:gd name="connsiteY4-20" fmla="*/ 0 h 5"/>
              <a:gd name="connsiteX0-21" fmla="*/ 0 w 5"/>
              <a:gd name="connsiteY0-22" fmla="*/ 0 h 5"/>
              <a:gd name="connsiteX1-23" fmla="*/ 5 w 5"/>
              <a:gd name="connsiteY1-24" fmla="*/ 0 h 5"/>
              <a:gd name="connsiteX2-25" fmla="*/ 4 w 5"/>
              <a:gd name="connsiteY2-26" fmla="*/ 5 h 5"/>
              <a:gd name="connsiteX3-27" fmla="*/ 1 w 5"/>
              <a:gd name="connsiteY3-28" fmla="*/ 5 h 5"/>
              <a:gd name="connsiteX4-29" fmla="*/ 0 w 5"/>
              <a:gd name="connsiteY4-30" fmla="*/ 0 h 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 h="5">
                <a:moveTo>
                  <a:pt x="0" y="0"/>
                </a:moveTo>
                <a:lnTo>
                  <a:pt x="5" y="0"/>
                </a:lnTo>
                <a:cubicBezTo>
                  <a:pt x="5" y="2"/>
                  <a:pt x="4" y="3"/>
                  <a:pt x="4" y="5"/>
                </a:cubicBezTo>
                <a:lnTo>
                  <a:pt x="1" y="5"/>
                </a:lnTo>
                <a:cubicBezTo>
                  <a:pt x="1" y="3"/>
                  <a:pt x="0" y="2"/>
                  <a:pt x="0" y="0"/>
                </a:cubicBezTo>
                <a:close/>
              </a:path>
            </a:pathLst>
          </a:custGeom>
          <a:solidFill>
            <a:srgbClr val="745D8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cxnSp>
        <p:nvCxnSpPr>
          <p:cNvPr id="3145731" name="Straight Connector 56"/>
          <p:cNvCxnSpPr>
            <a:cxnSpLocks/>
          </p:cNvCxnSpPr>
          <p:nvPr/>
        </p:nvCxnSpPr>
        <p:spPr>
          <a:xfrm rot="10800000">
            <a:off x="7358082" y="3357568"/>
            <a:ext cx="1143008" cy="1588"/>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pic>
        <p:nvPicPr>
          <p:cNvPr id="2097152" name="Picture 29" descr="banner.png"/>
          <p:cNvPicPr>
            <a:picLocks noChangeAspect="1"/>
          </p:cNvPicPr>
          <p:nvPr/>
        </p:nvPicPr>
        <p:blipFill>
          <a:blip xmlns:r="http://schemas.openxmlformats.org/officeDocument/2006/relationships" r:embed="rId1"/>
          <a:stretch>
            <a:fillRect/>
          </a:stretch>
        </p:blipFill>
        <p:spPr>
          <a:xfrm>
            <a:off x="714348" y="1686485"/>
            <a:ext cx="2286016" cy="302840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2" name="Oval 29"/>
          <p:cNvSpPr/>
          <p:nvPr/>
        </p:nvSpPr>
        <p:spPr>
          <a:xfrm>
            <a:off x="428596" y="500048"/>
            <a:ext cx="2714644" cy="4000528"/>
          </a:xfrm>
          <a:prstGeom prst="ellipse"/>
          <a:solidFill>
            <a:srgbClr val="745D8D"/>
          </a:solidFill>
          <a:ln>
            <a:solidFill>
              <a:srgbClr val="745D8D">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Oval 30"/>
          <p:cNvSpPr/>
          <p:nvPr/>
        </p:nvSpPr>
        <p:spPr>
          <a:xfrm>
            <a:off x="-314121" y="576624"/>
            <a:ext cx="10043698" cy="3775939"/>
          </a:xfrm>
          <a:prstGeom prst="ellipse"/>
          <a:solidFill>
            <a:schemeClr val="bg1"/>
          </a:solidFill>
          <a:ln>
            <a:solidFill>
              <a:srgbClr val="745D8D">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sz="4000" lang="en-US">
                <a:solidFill>
                  <a:srgbClr val="0070C0"/>
                </a:solidFill>
              </a:rPr>
              <a:t>N</a:t>
            </a:r>
            <a:r>
              <a:rPr sz="4000" lang="en-US">
                <a:solidFill>
                  <a:srgbClr val="0070C0"/>
                </a:solidFill>
              </a:rPr>
              <a:t>a</a:t>
            </a:r>
            <a:r>
              <a:rPr sz="4000" lang="en-US">
                <a:solidFill>
                  <a:srgbClr val="0070C0"/>
                </a:solidFill>
              </a:rPr>
              <a:t>m</a:t>
            </a:r>
            <a:r>
              <a:rPr sz="4000" lang="en-US">
                <a:solidFill>
                  <a:srgbClr val="0070C0"/>
                </a:solidFill>
              </a:rPr>
              <a:t>e</a:t>
            </a:r>
            <a:r>
              <a:rPr sz="4000" lang="en-US">
                <a:solidFill>
                  <a:srgbClr val="0070C0"/>
                </a:solidFill>
              </a:rPr>
              <a:t>:</a:t>
            </a:r>
            <a:r>
              <a:rPr sz="4000" lang="en-US">
                <a:solidFill>
                  <a:srgbClr val="0070C0"/>
                </a:solidFill>
              </a:rPr>
              <a:t> </a:t>
            </a:r>
            <a:r>
              <a:rPr sz="4000" lang="en-US">
                <a:solidFill>
                  <a:srgbClr val="0000FF"/>
                </a:solidFill>
              </a:rPr>
              <a:t>k</a:t>
            </a:r>
            <a:r>
              <a:rPr sz="4000" lang="en-US">
                <a:solidFill>
                  <a:srgbClr val="0000FF"/>
                </a:solidFill>
              </a:rPr>
              <a:t>.</a:t>
            </a:r>
            <a:r>
              <a:rPr sz="4000" lang="en-US">
                <a:solidFill>
                  <a:srgbClr val="0000FF"/>
                </a:solidFill>
              </a:rPr>
              <a:t>v</a:t>
            </a:r>
            <a:r>
              <a:rPr sz="4000" lang="en-US">
                <a:solidFill>
                  <a:srgbClr val="0000FF"/>
                </a:solidFill>
              </a:rPr>
              <a:t>a</a:t>
            </a:r>
            <a:r>
              <a:rPr sz="4000" lang="en-US">
                <a:solidFill>
                  <a:srgbClr val="0000FF"/>
                </a:solidFill>
              </a:rPr>
              <a:t>l</a:t>
            </a:r>
            <a:r>
              <a:rPr sz="4000" lang="en-US">
                <a:solidFill>
                  <a:srgbClr val="0000FF"/>
                </a:solidFill>
              </a:rPr>
              <a:t>a</a:t>
            </a:r>
            <a:r>
              <a:rPr sz="4000" lang="en-US">
                <a:solidFill>
                  <a:srgbClr val="0000FF"/>
                </a:solidFill>
              </a:rPr>
              <a:t>r</a:t>
            </a:r>
            <a:r>
              <a:rPr sz="4000" lang="en-US">
                <a:solidFill>
                  <a:srgbClr val="0000FF"/>
                </a:solidFill>
              </a:rPr>
              <a:t>m</a:t>
            </a:r>
            <a:r>
              <a:rPr sz="4000" lang="en-US">
                <a:solidFill>
                  <a:srgbClr val="0000FF"/>
                </a:solidFill>
              </a:rPr>
              <a:t>a</a:t>
            </a:r>
            <a:r>
              <a:rPr sz="4000" lang="en-US">
                <a:solidFill>
                  <a:srgbClr val="0000FF"/>
                </a:solidFill>
              </a:rPr>
              <a:t>t</a:t>
            </a:r>
            <a:r>
              <a:rPr sz="4000" lang="en-US">
                <a:solidFill>
                  <a:srgbClr val="0000FF"/>
                </a:solidFill>
              </a:rPr>
              <a:t>h</a:t>
            </a:r>
            <a:r>
              <a:rPr sz="4000" lang="en-US">
                <a:solidFill>
                  <a:srgbClr val="0000FF"/>
                </a:solidFill>
              </a:rPr>
              <a:t>i</a:t>
            </a:r>
            <a:endParaRPr lang="en-IN"/>
          </a:p>
          <a:p>
            <a:pPr algn="ctr"/>
            <a:r>
              <a:rPr sz="4000" lang="en-US">
                <a:solidFill>
                  <a:srgbClr val="FFC000"/>
                </a:solidFill>
              </a:rPr>
              <a:t>B</a:t>
            </a:r>
            <a:r>
              <a:rPr sz="4000" lang="en-US">
                <a:solidFill>
                  <a:srgbClr val="FFC000"/>
                </a:solidFill>
              </a:rPr>
              <a:t>r</a:t>
            </a:r>
            <a:r>
              <a:rPr sz="4000" lang="en-US">
                <a:solidFill>
                  <a:srgbClr val="FFC000"/>
                </a:solidFill>
              </a:rPr>
              <a:t>a</a:t>
            </a:r>
            <a:r>
              <a:rPr sz="4000" lang="en-US">
                <a:solidFill>
                  <a:srgbClr val="FFC000"/>
                </a:solidFill>
              </a:rPr>
              <a:t>n</a:t>
            </a:r>
            <a:r>
              <a:rPr sz="4000" lang="en-US">
                <a:solidFill>
                  <a:srgbClr val="FFC000"/>
                </a:solidFill>
              </a:rPr>
              <a:t>c</a:t>
            </a:r>
            <a:r>
              <a:rPr sz="4000" lang="en-US">
                <a:solidFill>
                  <a:srgbClr val="FFC000"/>
                </a:solidFill>
              </a:rPr>
              <a:t>h</a:t>
            </a:r>
            <a:r>
              <a:rPr sz="4000" lang="en-US">
                <a:solidFill>
                  <a:srgbClr val="FFC000"/>
                </a:solidFill>
              </a:rPr>
              <a:t>:</a:t>
            </a:r>
            <a:r>
              <a:rPr sz="4000" lang="en-US">
                <a:solidFill>
                  <a:srgbClr val="7030A0"/>
                </a:solidFill>
              </a:rPr>
              <a:t>B</a:t>
            </a:r>
            <a:r>
              <a:rPr sz="4000" lang="en-US">
                <a:solidFill>
                  <a:srgbClr val="7030A0"/>
                </a:solidFill>
              </a:rPr>
              <a:t>i</a:t>
            </a:r>
            <a:r>
              <a:rPr sz="4000" lang="en-US">
                <a:solidFill>
                  <a:srgbClr val="7030A0"/>
                </a:solidFill>
              </a:rPr>
              <a:t>o</a:t>
            </a:r>
            <a:r>
              <a:rPr sz="4000" lang="en-US">
                <a:solidFill>
                  <a:srgbClr val="7030A0"/>
                </a:solidFill>
              </a:rPr>
              <a:t>medical</a:t>
            </a:r>
            <a:r>
              <a:rPr sz="4000" lang="en-US">
                <a:solidFill>
                  <a:srgbClr val="7030A0"/>
                </a:solidFill>
              </a:rPr>
              <a:t>engineeri</a:t>
            </a:r>
            <a:r>
              <a:rPr sz="4000" lang="en-US">
                <a:solidFill>
                  <a:srgbClr val="7030A0"/>
                </a:solidFill>
              </a:rPr>
              <a:t>n</a:t>
            </a:r>
            <a:r>
              <a:rPr sz="4000" lang="en-US">
                <a:solidFill>
                  <a:srgbClr val="7030A0"/>
                </a:solidFill>
              </a:rPr>
              <a:t>g </a:t>
            </a:r>
            <a:endParaRPr lang="en-IN"/>
          </a:p>
          <a:p>
            <a:pPr algn="ctr"/>
            <a:r>
              <a:rPr sz="4000" lang="en-US">
                <a:solidFill>
                  <a:srgbClr val="00B050"/>
                </a:solidFill>
              </a:rPr>
              <a:t>Y</a:t>
            </a:r>
            <a:r>
              <a:rPr sz="4000" lang="en-US">
                <a:solidFill>
                  <a:srgbClr val="00B050"/>
                </a:solidFill>
              </a:rPr>
              <a:t>e</a:t>
            </a:r>
            <a:r>
              <a:rPr sz="4000" lang="en-US">
                <a:solidFill>
                  <a:srgbClr val="00B050"/>
                </a:solidFill>
              </a:rPr>
              <a:t>a</a:t>
            </a:r>
            <a:r>
              <a:rPr sz="4000" lang="en-US">
                <a:solidFill>
                  <a:srgbClr val="00B050"/>
                </a:solidFill>
              </a:rPr>
              <a:t>r</a:t>
            </a:r>
            <a:r>
              <a:rPr sz="4000" lang="en-US">
                <a:solidFill>
                  <a:srgbClr val="00B050"/>
                </a:solidFill>
              </a:rPr>
              <a:t>:</a:t>
            </a:r>
            <a:r>
              <a:rPr sz="4000" lang="en-US">
                <a:solidFill>
                  <a:srgbClr val="FF6600"/>
                </a:solidFill>
              </a:rPr>
              <a:t>3</a:t>
            </a:r>
            <a:r>
              <a:rPr sz="4000" lang="en-US">
                <a:solidFill>
                  <a:srgbClr val="FF6600"/>
                </a:solidFill>
              </a:rPr>
              <a:t>r</a:t>
            </a:r>
            <a:r>
              <a:rPr sz="4000" lang="en-US">
                <a:solidFill>
                  <a:srgbClr val="FF6600"/>
                </a:solidFill>
              </a:rPr>
              <a:t>d</a:t>
            </a:r>
            <a:r>
              <a:rPr sz="4000" lang="en-US">
                <a:solidFill>
                  <a:srgbClr val="FF6600"/>
                </a:solidFill>
              </a:rPr>
              <a:t> </a:t>
            </a:r>
            <a:r>
              <a:rPr sz="4000" lang="en-US">
                <a:solidFill>
                  <a:srgbClr val="FF6600"/>
                </a:solidFill>
              </a:rPr>
              <a:t>year</a:t>
            </a:r>
            <a:endParaRPr lang="en-IN"/>
          </a:p>
          <a:p>
            <a:pPr algn="ctr"/>
            <a:r>
              <a:rPr sz="3200" lang="en-US">
                <a:solidFill>
                  <a:srgbClr val="D66565"/>
                </a:solidFill>
              </a:rPr>
              <a:t>P</a:t>
            </a:r>
            <a:r>
              <a:rPr sz="3200" lang="en-US">
                <a:solidFill>
                  <a:srgbClr val="D66565"/>
                </a:solidFill>
              </a:rPr>
              <a:t>r</a:t>
            </a:r>
            <a:r>
              <a:rPr sz="3200" lang="en-US">
                <a:solidFill>
                  <a:srgbClr val="D66565"/>
                </a:solidFill>
              </a:rPr>
              <a:t>o</a:t>
            </a:r>
            <a:r>
              <a:rPr sz="3200" lang="en-US">
                <a:solidFill>
                  <a:srgbClr val="D66565"/>
                </a:solidFill>
              </a:rPr>
              <a:t>j</a:t>
            </a:r>
            <a:r>
              <a:rPr sz="3200" lang="en-US">
                <a:solidFill>
                  <a:srgbClr val="D66565"/>
                </a:solidFill>
              </a:rPr>
              <a:t>ect </a:t>
            </a:r>
            <a:r>
              <a:rPr sz="3200" lang="en-US">
                <a:solidFill>
                  <a:srgbClr val="D66565"/>
                </a:solidFill>
              </a:rPr>
              <a:t>Name</a:t>
            </a:r>
            <a:r>
              <a:rPr sz="3200" lang="en-US">
                <a:solidFill>
                  <a:srgbClr val="D66565"/>
                </a:solidFill>
              </a:rPr>
              <a:t>:</a:t>
            </a:r>
            <a:r>
              <a:rPr sz="3200" lang="en-US">
                <a:solidFill>
                  <a:srgbClr val="9933FF"/>
                </a:solidFill>
              </a:rPr>
              <a:t>A</a:t>
            </a:r>
            <a:r>
              <a:rPr sz="3200" lang="en-US">
                <a:solidFill>
                  <a:srgbClr val="9933FF"/>
                </a:solidFill>
              </a:rPr>
              <a:t>I</a:t>
            </a:r>
            <a:r>
              <a:rPr sz="3200" lang="en-US">
                <a:solidFill>
                  <a:srgbClr val="9933FF"/>
                </a:solidFill>
              </a:rPr>
              <a:t> </a:t>
            </a:r>
            <a:r>
              <a:rPr sz="3200" lang="en-US">
                <a:solidFill>
                  <a:srgbClr val="9933FF"/>
                </a:solidFill>
              </a:rPr>
              <a:t>based </a:t>
            </a:r>
            <a:r>
              <a:rPr sz="3200" lang="en-US">
                <a:solidFill>
                  <a:srgbClr val="9933FF"/>
                </a:solidFill>
              </a:rPr>
              <a:t>d</a:t>
            </a:r>
            <a:r>
              <a:rPr sz="3200" lang="en-US">
                <a:solidFill>
                  <a:srgbClr val="9933FF"/>
                </a:solidFill>
              </a:rPr>
              <a:t>i</a:t>
            </a:r>
            <a:r>
              <a:rPr sz="3200" lang="en-US">
                <a:solidFill>
                  <a:srgbClr val="9933FF"/>
                </a:solidFill>
              </a:rPr>
              <a:t>a</a:t>
            </a:r>
            <a:r>
              <a:rPr sz="3200" lang="en-US">
                <a:solidFill>
                  <a:srgbClr val="9933FF"/>
                </a:solidFill>
              </a:rPr>
              <a:t>betes </a:t>
            </a:r>
            <a:r>
              <a:rPr sz="3200" lang="en-US">
                <a:solidFill>
                  <a:srgbClr val="9933FF"/>
                </a:solidFill>
              </a:rPr>
              <a:t>prediction </a:t>
            </a:r>
            <a:r>
              <a:rPr sz="3200" lang="en-US">
                <a:solidFill>
                  <a:srgbClr val="9933FF"/>
                </a:solidFill>
              </a:rPr>
              <a:t>system </a:t>
            </a:r>
            <a:endParaRPr lang="en-IN"/>
          </a:p>
          <a:p>
            <a:pPr algn="ctr"/>
            <a:r>
              <a:rPr sz="3200" lang="en-US">
                <a:solidFill>
                  <a:srgbClr val="D66565"/>
                </a:solidFill>
              </a:rPr>
              <a:t>C</a:t>
            </a:r>
            <a:r>
              <a:rPr sz="3200" lang="en-US">
                <a:solidFill>
                  <a:srgbClr val="D66565"/>
                </a:solidFill>
              </a:rPr>
              <a:t>o</a:t>
            </a:r>
            <a:r>
              <a:rPr sz="3200" lang="en-US">
                <a:solidFill>
                  <a:srgbClr val="D66565"/>
                </a:solidFill>
              </a:rPr>
              <a:t>u</a:t>
            </a:r>
            <a:r>
              <a:rPr sz="3200" lang="en-US">
                <a:solidFill>
                  <a:srgbClr val="D66565"/>
                </a:solidFill>
              </a:rPr>
              <a:t>rse </a:t>
            </a:r>
            <a:r>
              <a:rPr sz="3200" lang="en-US">
                <a:solidFill>
                  <a:srgbClr val="D66565"/>
                </a:solidFill>
              </a:rPr>
              <a:t>n</a:t>
            </a:r>
            <a:r>
              <a:rPr sz="3200" lang="en-US">
                <a:solidFill>
                  <a:srgbClr val="D66565"/>
                </a:solidFill>
              </a:rPr>
              <a:t>a</a:t>
            </a:r>
            <a:r>
              <a:rPr sz="3200" lang="en-US">
                <a:solidFill>
                  <a:srgbClr val="D66565"/>
                </a:solidFill>
              </a:rPr>
              <a:t>m</a:t>
            </a:r>
            <a:r>
              <a:rPr sz="3200" lang="en-US">
                <a:solidFill>
                  <a:srgbClr val="D66565"/>
                </a:solidFill>
              </a:rPr>
              <a:t>e</a:t>
            </a:r>
            <a:r>
              <a:rPr sz="3200" lang="en-US">
                <a:solidFill>
                  <a:srgbClr val="D66565"/>
                </a:solidFill>
              </a:rPr>
              <a:t>:</a:t>
            </a:r>
            <a:r>
              <a:rPr sz="3200" lang="en-US">
                <a:solidFill>
                  <a:srgbClr val="FF9900"/>
                </a:solidFill>
              </a:rPr>
              <a:t> Artificial </a:t>
            </a:r>
            <a:r>
              <a:rPr sz="3200" lang="en-US">
                <a:solidFill>
                  <a:srgbClr val="FF9900"/>
                </a:solidFill>
              </a:rPr>
              <a:t>intelligence </a:t>
            </a:r>
            <a:endParaRPr lang="en-IN"/>
          </a:p>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6"/>
          <p:cNvSpPr txBox="1"/>
          <p:nvPr/>
        </p:nvSpPr>
        <p:spPr>
          <a:xfrm>
            <a:off x="928661" y="321453"/>
            <a:ext cx="5887154" cy="1056640"/>
          </a:xfrm>
          <a:prstGeom prst="rect"/>
          <a:noFill/>
        </p:spPr>
        <p:txBody>
          <a:bodyPr rtlCol="0" wrap="square">
            <a:spAutoFit/>
          </a:bodyPr>
          <a:p>
            <a:r>
              <a:rPr b="1" dirty="0" sz="3200" lang="en-US" spc="100" smtClean="0">
                <a:solidFill>
                  <a:srgbClr val="330066"/>
                </a:solidFill>
                <a:latin typeface="Arial" panose="020B0604020202020204" pitchFamily="34" charset="0"/>
                <a:cs typeface="Arial" panose="020B0604020202020204" pitchFamily="34" charset="0"/>
              </a:rPr>
              <a:t>I</a:t>
            </a:r>
            <a:r>
              <a:rPr b="1" dirty="0" sz="3200" lang="en-US" spc="100" smtClean="0">
                <a:solidFill>
                  <a:srgbClr val="330066"/>
                </a:solidFill>
                <a:latin typeface="Arial" panose="020B0604020202020204" pitchFamily="34" charset="0"/>
                <a:cs typeface="Arial" panose="020B0604020202020204" pitchFamily="34" charset="0"/>
              </a:rPr>
              <a:t>n</a:t>
            </a:r>
            <a:r>
              <a:rPr b="1" dirty="0" sz="3200" lang="en-US" spc="100" smtClean="0">
                <a:solidFill>
                  <a:srgbClr val="330066"/>
                </a:solidFill>
                <a:latin typeface="Arial" panose="020B0604020202020204" pitchFamily="34" charset="0"/>
                <a:cs typeface="Arial" panose="020B0604020202020204" pitchFamily="34" charset="0"/>
              </a:rPr>
              <a:t>t</a:t>
            </a:r>
            <a:r>
              <a:rPr b="1" dirty="0" sz="3200" lang="en-US" spc="100" smtClean="0">
                <a:solidFill>
                  <a:srgbClr val="330066"/>
                </a:solidFill>
                <a:latin typeface="Arial" panose="020B0604020202020204" pitchFamily="34" charset="0"/>
                <a:cs typeface="Arial" panose="020B0604020202020204" pitchFamily="34" charset="0"/>
              </a:rPr>
              <a:t>r</a:t>
            </a:r>
            <a:r>
              <a:rPr b="1" dirty="0" sz="3200" lang="en-US" spc="100" smtClean="0">
                <a:solidFill>
                  <a:srgbClr val="330066"/>
                </a:solidFill>
                <a:latin typeface="Arial" panose="020B0604020202020204" pitchFamily="34" charset="0"/>
                <a:cs typeface="Arial" panose="020B0604020202020204" pitchFamily="34" charset="0"/>
              </a:rPr>
              <a:t>oduction </a:t>
            </a:r>
            <a:r>
              <a:rPr b="1" dirty="0" sz="3200" lang="en-US" spc="100" smtClean="0">
                <a:solidFill>
                  <a:srgbClr val="330066"/>
                </a:solidFill>
                <a:latin typeface="Arial" panose="020B0604020202020204" pitchFamily="34" charset="0"/>
                <a:cs typeface="Arial" panose="020B0604020202020204" pitchFamily="34" charset="0"/>
              </a:rPr>
              <a:t>T</a:t>
            </a:r>
            <a:r>
              <a:rPr b="1" dirty="0" sz="3200" lang="en-US" spc="100" smtClean="0">
                <a:solidFill>
                  <a:srgbClr val="330066"/>
                </a:solidFill>
                <a:latin typeface="Arial" panose="020B0604020202020204" pitchFamily="34" charset="0"/>
                <a:cs typeface="Arial" panose="020B0604020202020204" pitchFamily="34" charset="0"/>
              </a:rPr>
              <a:t>o</a:t>
            </a:r>
            <a:r>
              <a:rPr b="1" dirty="0" sz="3200" lang="en-US" spc="100" smtClean="0">
                <a:solidFill>
                  <a:srgbClr val="330066"/>
                </a:solidFill>
                <a:latin typeface="Arial" panose="020B0604020202020204" pitchFamily="34" charset="0"/>
                <a:cs typeface="Arial" panose="020B0604020202020204" pitchFamily="34" charset="0"/>
              </a:rPr>
              <a:t> </a:t>
            </a:r>
            <a:r>
              <a:rPr b="1" dirty="0" sz="3200" lang="en-US" spc="100" smtClean="0">
                <a:solidFill>
                  <a:srgbClr val="330066"/>
                </a:solidFill>
                <a:latin typeface="Arial" panose="020B0604020202020204" pitchFamily="34" charset="0"/>
                <a:cs typeface="Arial" panose="020B0604020202020204" pitchFamily="34" charset="0"/>
              </a:rPr>
              <a:t>A</a:t>
            </a:r>
            <a:r>
              <a:rPr b="1" dirty="0" sz="3200" lang="en-US" spc="100" smtClean="0">
                <a:solidFill>
                  <a:srgbClr val="330066"/>
                </a:solidFill>
                <a:latin typeface="Arial" panose="020B0604020202020204" pitchFamily="34" charset="0"/>
                <a:cs typeface="Arial" panose="020B0604020202020204" pitchFamily="34" charset="0"/>
              </a:rPr>
              <a:t>I</a:t>
            </a:r>
            <a:r>
              <a:rPr b="1" dirty="0" sz="3200" lang="en-US" spc="100" smtClean="0">
                <a:solidFill>
                  <a:srgbClr val="330066"/>
                </a:solidFill>
                <a:latin typeface="Arial" panose="020B0604020202020204" pitchFamily="34" charset="0"/>
                <a:cs typeface="Arial" panose="020B0604020202020204" pitchFamily="34" charset="0"/>
              </a:rPr>
              <a:t> </a:t>
            </a:r>
            <a:r>
              <a:rPr b="1" dirty="0" sz="3200" lang="en-US" spc="100" smtClean="0">
                <a:solidFill>
                  <a:srgbClr val="330066"/>
                </a:solidFill>
                <a:latin typeface="Arial" panose="020B0604020202020204" pitchFamily="34" charset="0"/>
                <a:cs typeface="Arial" panose="020B0604020202020204" pitchFamily="34" charset="0"/>
              </a:rPr>
              <a:t>based</a:t>
            </a:r>
            <a:r>
              <a:rPr b="1" dirty="0" sz="3200" lang="en-US" spc="100" smtClean="0">
                <a:solidFill>
                  <a:srgbClr val="330066"/>
                </a:solidFill>
                <a:latin typeface="Arial" panose="020B0604020202020204" pitchFamily="34" charset="0"/>
                <a:cs typeface="Arial" panose="020B0604020202020204" pitchFamily="34" charset="0"/>
              </a:rPr>
              <a:t> </a:t>
            </a:r>
            <a:r>
              <a:rPr b="1" dirty="0" sz="3200" lang="en-US" spc="100" smtClean="0">
                <a:solidFill>
                  <a:srgbClr val="330066"/>
                </a:solidFill>
                <a:latin typeface="Arial" panose="020B0604020202020204" pitchFamily="34" charset="0"/>
                <a:cs typeface="Arial" panose="020B0604020202020204" pitchFamily="34" charset="0"/>
              </a:rPr>
              <a:t>p</a:t>
            </a:r>
            <a:r>
              <a:rPr b="1" dirty="0" sz="3200" lang="en-US" spc="100" smtClean="0">
                <a:solidFill>
                  <a:srgbClr val="330066"/>
                </a:solidFill>
                <a:latin typeface="Arial" panose="020B0604020202020204" pitchFamily="34" charset="0"/>
                <a:cs typeface="Arial" panose="020B0604020202020204" pitchFamily="34" charset="0"/>
              </a:rPr>
              <a:t>r</a:t>
            </a:r>
            <a:r>
              <a:rPr b="1" dirty="0" sz="3200" lang="en-US" spc="100" smtClean="0">
                <a:solidFill>
                  <a:srgbClr val="330066"/>
                </a:solidFill>
                <a:latin typeface="Arial" panose="020B0604020202020204" pitchFamily="34" charset="0"/>
                <a:cs typeface="Arial" panose="020B0604020202020204" pitchFamily="34" charset="0"/>
              </a:rPr>
              <a:t>e</a:t>
            </a:r>
            <a:r>
              <a:rPr b="1" dirty="0" sz="3200" lang="en-US" spc="100" smtClean="0">
                <a:solidFill>
                  <a:srgbClr val="330066"/>
                </a:solidFill>
                <a:latin typeface="Arial" panose="020B0604020202020204" pitchFamily="34" charset="0"/>
                <a:cs typeface="Arial" panose="020B0604020202020204" pitchFamily="34" charset="0"/>
              </a:rPr>
              <a:t>d</a:t>
            </a:r>
            <a:r>
              <a:rPr b="1" dirty="0" sz="3200" lang="en-US" spc="100" smtClean="0">
                <a:solidFill>
                  <a:srgbClr val="330066"/>
                </a:solidFill>
                <a:latin typeface="Arial" panose="020B0604020202020204" pitchFamily="34" charset="0"/>
                <a:cs typeface="Arial" panose="020B0604020202020204" pitchFamily="34" charset="0"/>
              </a:rPr>
              <a:t>iction </a:t>
            </a:r>
            <a:r>
              <a:rPr b="1" dirty="0" sz="3200" lang="en-US" spc="100" smtClean="0">
                <a:solidFill>
                  <a:srgbClr val="330066"/>
                </a:solidFill>
                <a:latin typeface="Arial" panose="020B0604020202020204" pitchFamily="34" charset="0"/>
                <a:cs typeface="Arial" panose="020B0604020202020204" pitchFamily="34" charset="0"/>
              </a:rPr>
              <a:t>system</a:t>
            </a:r>
            <a:r>
              <a:rPr b="1" dirty="0" sz="3200" lang="en-US" spc="100" smtClean="0">
                <a:solidFill>
                  <a:srgbClr val="330066"/>
                </a:solidFill>
                <a:latin typeface="Arial" panose="020B0604020202020204" pitchFamily="34" charset="0"/>
                <a:cs typeface="Arial" panose="020B0604020202020204" pitchFamily="34" charset="0"/>
              </a:rPr>
              <a:t>:</a:t>
            </a:r>
            <a:r>
              <a:rPr b="1" dirty="0" sz="3200" lang="en-US" spc="100" smtClean="0">
                <a:solidFill>
                  <a:srgbClr val="330066"/>
                </a:solidFill>
                <a:latin typeface="Arial" panose="020B0604020202020204" pitchFamily="34" charset="0"/>
                <a:cs typeface="Arial" panose="020B0604020202020204" pitchFamily="34" charset="0"/>
              </a:rPr>
              <a:t>-</a:t>
            </a:r>
            <a:endParaRPr b="1" dirty="0" sz="2400" lang="en-IN" spc="100">
              <a:solidFill>
                <a:srgbClr val="4C4551"/>
              </a:solidFill>
              <a:latin typeface="Arial" panose="020B0604020202020204" pitchFamily="34" charset="0"/>
              <a:cs typeface="Arial" panose="020B0604020202020204" pitchFamily="34" charset="0"/>
            </a:endParaRPr>
          </a:p>
        </p:txBody>
      </p:sp>
      <p:sp>
        <p:nvSpPr>
          <p:cNvPr id="1048609" name="Rectangle 13"/>
          <p:cNvSpPr/>
          <p:nvPr/>
        </p:nvSpPr>
        <p:spPr>
          <a:xfrm rot="21580588">
            <a:off x="106734" y="1452516"/>
            <a:ext cx="8429810" cy="3378889"/>
          </a:xfrm>
          <a:prstGeom prst="rect"/>
          <a:noFill/>
          <a:ln w="9525">
            <a:solidFill>
              <a:srgbClr val="4C455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sz="2400" lang="en-IN">
                <a:solidFill>
                  <a:srgbClr val="00B0F0"/>
                </a:solidFill>
              </a:rPr>
              <a:t>All around there are numerous ceaseless infections that are boundless in evolved anddeveloping nations. One of   such sickness is   diabetes. Diabetes  is  a metabolic  issue thatcauses blood sugar by creating a significant measure of insulin in the human body or byproducing a little measure of insulin. Diabetes is perhaps the deadliest sickness on the planet.It is not just a malady yet, also a maker of different sorts of sicknesses like a coronaryfailure, visual deficiency, kidney ailments and nerve harm, and so on.</a:t>
            </a:r>
            <a:endParaRPr sz="2400" lang="en-IN">
              <a:solidFill>
                <a:srgbClr val="00B0F0"/>
              </a:solidFill>
            </a:endParaRPr>
          </a:p>
        </p:txBody>
      </p:sp>
      <p:cxnSp>
        <p:nvCxnSpPr>
          <p:cNvPr id="3145732" name="Straight Connector 17"/>
          <p:cNvCxnSpPr>
            <a:cxnSpLocks/>
          </p:cNvCxnSpPr>
          <p:nvPr/>
        </p:nvCxnSpPr>
        <p:spPr>
          <a:xfrm rot="16200000" flipH="1">
            <a:off x="8037537" y="-320695"/>
            <a:ext cx="1785950" cy="1284296"/>
          </a:xfrm>
          <a:prstGeom prst="line"/>
          <a:ln w="28575">
            <a:solidFill>
              <a:srgbClr val="745D8D"/>
            </a:solidFill>
          </a:ln>
        </p:spPr>
        <p:style>
          <a:lnRef idx="1">
            <a:schemeClr val="accent1"/>
          </a:lnRef>
          <a:fillRef idx="0">
            <a:schemeClr val="accent1"/>
          </a:fillRef>
          <a:effectRef idx="0">
            <a:schemeClr val="accent1"/>
          </a:effectRef>
          <a:fontRef idx="minor">
            <a:schemeClr val="tx1"/>
          </a:fontRef>
        </p:style>
      </p:cxnSp>
      <p:sp>
        <p:nvSpPr>
          <p:cNvPr id="1048610" name="Rectangle 21"/>
          <p:cNvSpPr/>
          <p:nvPr/>
        </p:nvSpPr>
        <p:spPr>
          <a:xfrm rot="18813629">
            <a:off x="-500066" y="4107649"/>
            <a:ext cx="1000132" cy="2071702"/>
          </a:xfrm>
          <a:prstGeom prst="rect"/>
          <a:solidFill>
            <a:srgbClr val="DA8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1" name="Rectangle 11"/>
          <p:cNvSpPr/>
          <p:nvPr/>
        </p:nvSpPr>
        <p:spPr>
          <a:xfrm>
            <a:off x="0" y="0"/>
            <a:ext cx="9144000" cy="214296"/>
          </a:xfrm>
          <a:prstGeom prst="rect"/>
          <a:solidFill>
            <a:srgbClr val="745D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2" name="Rectangle 13"/>
          <p:cNvSpPr/>
          <p:nvPr/>
        </p:nvSpPr>
        <p:spPr>
          <a:xfrm>
            <a:off x="376639" y="4929204"/>
            <a:ext cx="9144000" cy="214296"/>
          </a:xfrm>
          <a:prstGeom prst="rect"/>
          <a:solidFill>
            <a:srgbClr val="745D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3" name="Rectangle 35"/>
          <p:cNvSpPr/>
          <p:nvPr/>
        </p:nvSpPr>
        <p:spPr>
          <a:xfrm>
            <a:off x="9001156" y="0"/>
            <a:ext cx="142844" cy="214296"/>
          </a:xfrm>
          <a:prstGeom prst="rect"/>
          <a:solidFill>
            <a:srgbClr val="DA8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4" name="Rectangle 36"/>
          <p:cNvSpPr/>
          <p:nvPr/>
        </p:nvSpPr>
        <p:spPr>
          <a:xfrm>
            <a:off x="0" y="4929204"/>
            <a:ext cx="142844" cy="214296"/>
          </a:xfrm>
          <a:prstGeom prst="rect"/>
          <a:solidFill>
            <a:srgbClr val="DA8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5" name="TextBox 37"/>
          <p:cNvSpPr txBox="1"/>
          <p:nvPr/>
        </p:nvSpPr>
        <p:spPr>
          <a:xfrm>
            <a:off x="142843" y="214295"/>
            <a:ext cx="7520861" cy="1691640"/>
          </a:xfrm>
          <a:prstGeom prst="rect"/>
          <a:noFill/>
        </p:spPr>
        <p:txBody>
          <a:bodyPr rtlCol="0" wrap="square">
            <a:spAutoFit/>
          </a:bodyPr>
          <a:p>
            <a:pPr algn="ctr">
              <a:lnSpc>
                <a:spcPct val="150000"/>
              </a:lnSpc>
            </a:pPr>
            <a:r>
              <a:rPr b="1" dirty="0" sz="3600" lang="en-US" spc="100" smtClean="0">
                <a:solidFill>
                  <a:srgbClr val="FF0000"/>
                </a:solidFill>
                <a:latin typeface="Arial" panose="020B0604020202020204" pitchFamily="34" charset="0"/>
                <a:cs typeface="Arial" panose="020B0604020202020204" pitchFamily="34" charset="0"/>
              </a:rPr>
              <a:t>T</a:t>
            </a:r>
            <a:r>
              <a:rPr b="1" dirty="0" sz="3600" lang="en-US" spc="100" smtClean="0">
                <a:solidFill>
                  <a:srgbClr val="FF0000"/>
                </a:solidFill>
                <a:latin typeface="Arial" panose="020B0604020202020204" pitchFamily="34" charset="0"/>
                <a:cs typeface="Arial" panose="020B0604020202020204" pitchFamily="34" charset="0"/>
              </a:rPr>
              <a:t>y</a:t>
            </a:r>
            <a:r>
              <a:rPr b="1" dirty="0" sz="3600" lang="en-US" spc="100" smtClean="0">
                <a:solidFill>
                  <a:srgbClr val="FF0000"/>
                </a:solidFill>
                <a:latin typeface="Arial" panose="020B0604020202020204" pitchFamily="34" charset="0"/>
                <a:cs typeface="Arial" panose="020B0604020202020204" pitchFamily="34" charset="0"/>
              </a:rPr>
              <a:t>p</a:t>
            </a:r>
            <a:r>
              <a:rPr b="1" dirty="0" sz="3600" lang="en-US" spc="100" smtClean="0">
                <a:solidFill>
                  <a:srgbClr val="FF0000"/>
                </a:solidFill>
                <a:latin typeface="Arial" panose="020B0604020202020204" pitchFamily="34" charset="0"/>
                <a:cs typeface="Arial" panose="020B0604020202020204" pitchFamily="34" charset="0"/>
              </a:rPr>
              <a:t>e</a:t>
            </a:r>
            <a:r>
              <a:rPr b="1" dirty="0" sz="3600" lang="en-US" spc="100" smtClean="0">
                <a:solidFill>
                  <a:srgbClr val="FF0000"/>
                </a:solidFill>
                <a:latin typeface="Arial" panose="020B0604020202020204" pitchFamily="34" charset="0"/>
                <a:cs typeface="Arial" panose="020B0604020202020204" pitchFamily="34" charset="0"/>
              </a:rPr>
              <a:t>s</a:t>
            </a:r>
            <a:r>
              <a:rPr b="1" dirty="0" sz="3600" lang="en-US" spc="100" smtClean="0">
                <a:solidFill>
                  <a:srgbClr val="FF0000"/>
                </a:solidFill>
                <a:latin typeface="Arial" panose="020B0604020202020204" pitchFamily="34" charset="0"/>
                <a:cs typeface="Arial" panose="020B0604020202020204" pitchFamily="34" charset="0"/>
              </a:rPr>
              <a:t> </a:t>
            </a:r>
            <a:r>
              <a:rPr b="1" dirty="0" sz="3600" lang="en-US" spc="100" smtClean="0">
                <a:solidFill>
                  <a:srgbClr val="FF0000"/>
                </a:solidFill>
                <a:latin typeface="Arial" panose="020B0604020202020204" pitchFamily="34" charset="0"/>
                <a:cs typeface="Arial" panose="020B0604020202020204" pitchFamily="34" charset="0"/>
              </a:rPr>
              <a:t>o</a:t>
            </a:r>
            <a:r>
              <a:rPr b="1" dirty="0" sz="3600" lang="en-US" spc="100" smtClean="0">
                <a:solidFill>
                  <a:srgbClr val="FF0000"/>
                </a:solidFill>
                <a:latin typeface="Arial" panose="020B0604020202020204" pitchFamily="34" charset="0"/>
                <a:cs typeface="Arial" panose="020B0604020202020204" pitchFamily="34" charset="0"/>
              </a:rPr>
              <a:t>f</a:t>
            </a:r>
            <a:r>
              <a:rPr b="1" dirty="0" sz="3600" lang="en-US" spc="100" smtClean="0">
                <a:solidFill>
                  <a:srgbClr val="FF0000"/>
                </a:solidFill>
                <a:latin typeface="Arial" panose="020B0604020202020204" pitchFamily="34" charset="0"/>
                <a:cs typeface="Arial" panose="020B0604020202020204" pitchFamily="34" charset="0"/>
              </a:rPr>
              <a:t> </a:t>
            </a:r>
            <a:r>
              <a:rPr b="1" dirty="0" sz="3600" lang="en-US" spc="100" smtClean="0">
                <a:solidFill>
                  <a:srgbClr val="FF0000"/>
                </a:solidFill>
                <a:latin typeface="Arial" panose="020B0604020202020204" pitchFamily="34" charset="0"/>
                <a:cs typeface="Arial" panose="020B0604020202020204" pitchFamily="34" charset="0"/>
              </a:rPr>
              <a:t>d</a:t>
            </a:r>
            <a:r>
              <a:rPr b="1" dirty="0" sz="3600" lang="en-US" spc="100" smtClean="0">
                <a:solidFill>
                  <a:srgbClr val="FF0000"/>
                </a:solidFill>
                <a:latin typeface="Arial" panose="020B0604020202020204" pitchFamily="34" charset="0"/>
                <a:cs typeface="Arial" panose="020B0604020202020204" pitchFamily="34" charset="0"/>
              </a:rPr>
              <a:t>i</a:t>
            </a:r>
            <a:r>
              <a:rPr b="1" dirty="0" sz="3600" lang="en-US" spc="100" smtClean="0">
                <a:solidFill>
                  <a:srgbClr val="FF0000"/>
                </a:solidFill>
                <a:latin typeface="Arial" panose="020B0604020202020204" pitchFamily="34" charset="0"/>
                <a:cs typeface="Arial" panose="020B0604020202020204" pitchFamily="34" charset="0"/>
              </a:rPr>
              <a:t>a</a:t>
            </a:r>
            <a:r>
              <a:rPr b="1" dirty="0" sz="3600" lang="en-US" spc="100" smtClean="0">
                <a:solidFill>
                  <a:srgbClr val="FF0000"/>
                </a:solidFill>
                <a:latin typeface="Arial" panose="020B0604020202020204" pitchFamily="34" charset="0"/>
                <a:cs typeface="Arial" panose="020B0604020202020204" pitchFamily="34" charset="0"/>
              </a:rPr>
              <a:t>betes</a:t>
            </a:r>
            <a:r>
              <a:rPr b="1" dirty="0" sz="3600" lang="en-US" spc="100" smtClean="0">
                <a:solidFill>
                  <a:srgbClr val="FF0000"/>
                </a:solidFill>
                <a:latin typeface="Arial" panose="020B0604020202020204" pitchFamily="34" charset="0"/>
                <a:cs typeface="Arial" panose="020B0604020202020204" pitchFamily="34" charset="0"/>
              </a:rPr>
              <a:t>:</a:t>
            </a:r>
            <a:r>
              <a:rPr b="1" dirty="0" sz="3600" lang="en-US" spc="100" smtClean="0">
                <a:solidFill>
                  <a:srgbClr val="FF0000"/>
                </a:solidFill>
                <a:latin typeface="Arial" panose="020B0604020202020204" pitchFamily="34" charset="0"/>
                <a:cs typeface="Arial" panose="020B0604020202020204" pitchFamily="34" charset="0"/>
              </a:rPr>
              <a:t>-</a:t>
            </a:r>
            <a:endParaRPr b="1" dirty="0" lang="en-US" spc="100" smtClean="0">
              <a:solidFill>
                <a:srgbClr val="4C4551"/>
              </a:solidFill>
              <a:latin typeface="Arial" panose="020B0604020202020204" pitchFamily="34" charset="0"/>
              <a:cs typeface="Arial" panose="020B0604020202020204" pitchFamily="34" charset="0"/>
            </a:endParaRPr>
          </a:p>
          <a:p>
            <a:pPr algn="ctr">
              <a:lnSpc>
                <a:spcPct val="150000"/>
              </a:lnSpc>
            </a:pPr>
            <a:r>
              <a:rPr b="1" dirty="0" sz="3600" lang="en-US" spc="100" smtClean="0">
                <a:solidFill>
                  <a:srgbClr val="FFFFFF"/>
                </a:solidFill>
                <a:latin typeface="Arial" panose="020B0604020202020204" pitchFamily="34" charset="0"/>
                <a:cs typeface="Arial" panose="020B0604020202020204" pitchFamily="34" charset="0"/>
              </a:rPr>
              <a:t>T</a:t>
            </a:r>
            <a:r>
              <a:rPr b="1" dirty="0" sz="3600" lang="en-US" spc="100" smtClean="0">
                <a:solidFill>
                  <a:srgbClr val="FFFFFF"/>
                </a:solidFill>
                <a:latin typeface="Arial" panose="020B0604020202020204" pitchFamily="34" charset="0"/>
                <a:cs typeface="Arial" panose="020B0604020202020204" pitchFamily="34" charset="0"/>
              </a:rPr>
              <a:t>y</a:t>
            </a:r>
            <a:r>
              <a:rPr b="1" dirty="0" sz="3600" lang="en-US" spc="100" smtClean="0">
                <a:solidFill>
                  <a:srgbClr val="FFFFFF"/>
                </a:solidFill>
                <a:latin typeface="Arial" panose="020B0604020202020204" pitchFamily="34" charset="0"/>
                <a:cs typeface="Arial" panose="020B0604020202020204" pitchFamily="34" charset="0"/>
              </a:rPr>
              <a:t>p</a:t>
            </a:r>
            <a:r>
              <a:rPr b="1" dirty="0" sz="3600" lang="en-US" spc="100" smtClean="0">
                <a:solidFill>
                  <a:srgbClr val="FFFFFF"/>
                </a:solidFill>
                <a:latin typeface="Arial" panose="020B0604020202020204" pitchFamily="34" charset="0"/>
                <a:cs typeface="Arial" panose="020B0604020202020204" pitchFamily="34" charset="0"/>
              </a:rPr>
              <a:t>e</a:t>
            </a:r>
            <a:r>
              <a:rPr b="1" dirty="0" sz="3600" lang="en-US" spc="100" smtClean="0">
                <a:solidFill>
                  <a:srgbClr val="FFFFFF"/>
                </a:solidFill>
                <a:latin typeface="Arial" panose="020B0604020202020204" pitchFamily="34" charset="0"/>
                <a:cs typeface="Arial" panose="020B0604020202020204" pitchFamily="34" charset="0"/>
              </a:rPr>
              <a:t>d </a:t>
            </a:r>
            <a:r>
              <a:rPr b="1" dirty="0" sz="3600" lang="en-US" spc="100" smtClean="0">
                <a:solidFill>
                  <a:srgbClr val="FFFFFF"/>
                </a:solidFill>
                <a:latin typeface="Arial" panose="020B0604020202020204" pitchFamily="34" charset="0"/>
                <a:cs typeface="Arial" panose="020B0604020202020204" pitchFamily="34" charset="0"/>
              </a:rPr>
              <a:t>o</a:t>
            </a:r>
            <a:r>
              <a:rPr b="1" dirty="0" sz="3600" lang="en-US" spc="100" smtClean="0">
                <a:solidFill>
                  <a:srgbClr val="FFFFFF"/>
                </a:solidFill>
                <a:latin typeface="Arial" panose="020B0604020202020204" pitchFamily="34" charset="0"/>
                <a:cs typeface="Arial" panose="020B0604020202020204" pitchFamily="34" charset="0"/>
              </a:rPr>
              <a:t>f</a:t>
            </a:r>
            <a:r>
              <a:rPr b="1" dirty="0" sz="3600" lang="en-US" spc="100" smtClean="0">
                <a:solidFill>
                  <a:srgbClr val="FFFFFF"/>
                </a:solidFill>
                <a:latin typeface="Arial" panose="020B0604020202020204" pitchFamily="34" charset="0"/>
                <a:cs typeface="Arial" panose="020B0604020202020204" pitchFamily="34" charset="0"/>
              </a:rPr>
              <a:t> </a:t>
            </a:r>
            <a:r>
              <a:rPr b="1" dirty="0" sz="3600" lang="en-US" spc="100" smtClean="0">
                <a:solidFill>
                  <a:srgbClr val="FFFFFF"/>
                </a:solidFill>
                <a:latin typeface="Arial" panose="020B0604020202020204" pitchFamily="34" charset="0"/>
                <a:cs typeface="Arial" panose="020B0604020202020204" pitchFamily="34" charset="0"/>
              </a:rPr>
              <a:t>d</a:t>
            </a:r>
            <a:r>
              <a:rPr b="1" dirty="0" sz="3600" lang="en-US" spc="100" smtClean="0">
                <a:solidFill>
                  <a:srgbClr val="FFFFFF"/>
                </a:solidFill>
                <a:latin typeface="Arial" panose="020B0604020202020204" pitchFamily="34" charset="0"/>
                <a:cs typeface="Arial" panose="020B0604020202020204" pitchFamily="34" charset="0"/>
              </a:rPr>
              <a:t>i</a:t>
            </a:r>
            <a:r>
              <a:rPr b="1" dirty="0" sz="3600" lang="en-US" spc="100" smtClean="0">
                <a:solidFill>
                  <a:srgbClr val="FFFFFF"/>
                </a:solidFill>
                <a:latin typeface="Arial" panose="020B0604020202020204" pitchFamily="34" charset="0"/>
                <a:cs typeface="Arial" panose="020B0604020202020204" pitchFamily="34" charset="0"/>
              </a:rPr>
              <a:t>a</a:t>
            </a:r>
            <a:r>
              <a:rPr b="1" dirty="0" sz="3600" lang="en-US" spc="100" smtClean="0">
                <a:solidFill>
                  <a:srgbClr val="FFFFFF"/>
                </a:solidFill>
                <a:latin typeface="Arial" panose="020B0604020202020204" pitchFamily="34" charset="0"/>
                <a:cs typeface="Arial" panose="020B0604020202020204" pitchFamily="34" charset="0"/>
              </a:rPr>
              <a:t>b</a:t>
            </a:r>
            <a:r>
              <a:rPr b="1" dirty="0" sz="3600" lang="en-US" spc="100" smtClean="0">
                <a:solidFill>
                  <a:srgbClr val="FFFFFF"/>
                </a:solidFill>
                <a:latin typeface="Arial" panose="020B0604020202020204" pitchFamily="34" charset="0"/>
                <a:cs typeface="Arial" panose="020B0604020202020204" pitchFamily="34" charset="0"/>
              </a:rPr>
              <a:t>etes </a:t>
            </a:r>
            <a:endParaRPr b="1" dirty="0" lang="en-US" spc="100" smtClean="0">
              <a:solidFill>
                <a:srgbClr val="4C4551"/>
              </a:solidFill>
              <a:latin typeface="Arial" panose="020B0604020202020204" pitchFamily="34" charset="0"/>
              <a:cs typeface="Arial" panose="020B0604020202020204" pitchFamily="34" charset="0"/>
            </a:endParaRPr>
          </a:p>
        </p:txBody>
      </p:sp>
      <p:sp>
        <p:nvSpPr>
          <p:cNvPr id="1048616" name=""/>
          <p:cNvSpPr txBox="1"/>
          <p:nvPr/>
        </p:nvSpPr>
        <p:spPr>
          <a:xfrm>
            <a:off x="202153" y="1735451"/>
            <a:ext cx="8103220" cy="2834641"/>
          </a:xfrm>
          <a:prstGeom prst="rect"/>
        </p:spPr>
        <p:txBody>
          <a:bodyPr rtlCol="0" wrap="square">
            <a:spAutoFit/>
          </a:bodyPr>
          <a:p>
            <a:r>
              <a:rPr sz="2000" lang="en-US">
                <a:solidFill>
                  <a:srgbClr val="FF6600"/>
                </a:solidFill>
              </a:rPr>
              <a:t>This happens because your body attacks the cells in your pancreas that make the insulin, meaning you can’t produce any at all. </a:t>
            </a:r>
            <a:endParaRPr sz="1800" lang="en-US">
              <a:solidFill>
                <a:srgbClr val="FF6600"/>
              </a:solidFill>
            </a:endParaRPr>
          </a:p>
          <a:p>
            <a:r>
              <a:rPr sz="2000" lang="en-US">
                <a:solidFill>
                  <a:srgbClr val="FF6600"/>
                </a:solidFill>
              </a:rPr>
              <a:t>We all need insulin to live. It does an essential job. It allows the glucose in our blood to enter our cells and fuel our bodies. </a:t>
            </a:r>
            <a:endParaRPr sz="1800" lang="en-US">
              <a:solidFill>
                <a:srgbClr val="FF6600"/>
              </a:solidFill>
            </a:endParaRPr>
          </a:p>
          <a:p>
            <a:r>
              <a:rPr sz="2000" lang="en-US">
                <a:solidFill>
                  <a:srgbClr val="FF6600"/>
                </a:solidFill>
              </a:rPr>
              <a:t>When you have type 1 diabetes, your body still breaks down the carbohydrate from food and drink and turns it into glucose. But when the glucose enters your bloodstream, there’s no insulin to allow it into your body’s cells. More and more glucose then builds up in your bloodstream, leading to high blood sugar</a:t>
            </a:r>
            <a:r>
              <a:rPr sz="1400" lang="en-US">
                <a:solidFill>
                  <a:srgbClr val="FF6600"/>
                </a:solidFill>
              </a:rPr>
              <a:t> </a:t>
            </a:r>
            <a:r>
              <a:rPr sz="1800" lang="en-US">
                <a:solidFill>
                  <a:srgbClr val="FF6600"/>
                </a:solidFill>
              </a:rPr>
              <a:t>l</a:t>
            </a:r>
            <a:r>
              <a:rPr sz="1800" lang="en-US">
                <a:solidFill>
                  <a:srgbClr val="FF6600"/>
                </a:solidFill>
              </a:rPr>
              <a:t>e</a:t>
            </a:r>
            <a:r>
              <a:rPr sz="1800" lang="en-US">
                <a:solidFill>
                  <a:srgbClr val="FF6600"/>
                </a:solidFill>
              </a:rPr>
              <a:t>vels </a:t>
            </a:r>
            <a:endParaRPr sz="2800" lang="en-US">
              <a:solidFill>
                <a:srgbClr val="FF6600"/>
              </a:solidFill>
            </a:endParaRPr>
          </a:p>
        </p:txBody>
      </p:sp>
      <p:sp>
        <p:nvSpPr>
          <p:cNvPr id="1048617" name=""/>
          <p:cNvSpPr txBox="1"/>
          <p:nvPr/>
        </p:nvSpPr>
        <p:spPr>
          <a:xfrm>
            <a:off x="572000" y="1060115"/>
            <a:ext cx="4000000" cy="510540"/>
          </a:xfrm>
          <a:prstGeom prst="rect"/>
        </p:spPr>
        <p:txBody>
          <a:bodyPr rtlCol="0" wrap="square">
            <a:spAutoFit/>
          </a:bodyPr>
          <a:p>
            <a:r>
              <a:rPr sz="2800" lang="en-US">
                <a:solidFill>
                  <a:srgbClr val="008000"/>
                </a:solidFill>
              </a:rPr>
              <a:t>T</a:t>
            </a:r>
            <a:r>
              <a:rPr sz="2800" lang="en-US">
                <a:solidFill>
                  <a:srgbClr val="008000"/>
                </a:solidFill>
              </a:rPr>
              <a:t>y</a:t>
            </a:r>
            <a:r>
              <a:rPr sz="2800" lang="en-US">
                <a:solidFill>
                  <a:srgbClr val="008000"/>
                </a:solidFill>
              </a:rPr>
              <a:t>p</a:t>
            </a:r>
            <a:r>
              <a:rPr sz="2800" lang="en-US">
                <a:solidFill>
                  <a:srgbClr val="008000"/>
                </a:solidFill>
              </a:rPr>
              <a:t>e</a:t>
            </a:r>
            <a:r>
              <a:rPr sz="2800" lang="en-US">
                <a:solidFill>
                  <a:srgbClr val="008000"/>
                </a:solidFill>
              </a:rPr>
              <a:t>1</a:t>
            </a:r>
            <a:r>
              <a:rPr sz="2800" lang="en-US">
                <a:solidFill>
                  <a:srgbClr val="008000"/>
                </a:solidFill>
              </a:rPr>
              <a:t>:</a:t>
            </a:r>
            <a:r>
              <a:rPr sz="2800" lang="en-US">
                <a:solidFill>
                  <a:srgbClr val="008000"/>
                </a:solidFill>
              </a:rPr>
              <a: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8" name="Rectangle 18"/>
          <p:cNvSpPr/>
          <p:nvPr/>
        </p:nvSpPr>
        <p:spPr>
          <a:xfrm>
            <a:off x="357158" y="285736"/>
            <a:ext cx="428628" cy="714380"/>
          </a:xfrm>
          <a:prstGeom prst="rect"/>
          <a:noFill/>
          <a:ln>
            <a:solidFill>
              <a:srgbClr val="DA8FE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9" name="Rectangle 19"/>
          <p:cNvSpPr/>
          <p:nvPr/>
        </p:nvSpPr>
        <p:spPr>
          <a:xfrm>
            <a:off x="428596" y="428612"/>
            <a:ext cx="285752" cy="428628"/>
          </a:xfrm>
          <a:prstGeom prst="rect"/>
          <a:solidFill>
            <a:srgbClr val="745D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cxnSp>
        <p:nvCxnSpPr>
          <p:cNvPr id="3145733" name="Straight Connector 20"/>
          <p:cNvCxnSpPr>
            <a:cxnSpLocks/>
          </p:cNvCxnSpPr>
          <p:nvPr/>
        </p:nvCxnSpPr>
        <p:spPr>
          <a:xfrm rot="16200000" flipH="1">
            <a:off x="571472" y="142859"/>
            <a:ext cx="357190" cy="357190"/>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cxnSp>
        <p:nvCxnSpPr>
          <p:cNvPr id="3145734" name="Straight Connector 21"/>
          <p:cNvCxnSpPr>
            <a:cxnSpLocks/>
          </p:cNvCxnSpPr>
          <p:nvPr/>
        </p:nvCxnSpPr>
        <p:spPr>
          <a:xfrm rot="16200000" flipH="1">
            <a:off x="285720" y="857240"/>
            <a:ext cx="214314" cy="214314"/>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sp>
        <p:nvSpPr>
          <p:cNvPr id="1048620" name="Parallelogram 35"/>
          <p:cNvSpPr/>
          <p:nvPr/>
        </p:nvSpPr>
        <p:spPr>
          <a:xfrm>
            <a:off x="8643998" y="0"/>
            <a:ext cx="500034" cy="5143500"/>
          </a:xfrm>
          <a:prstGeom prst="parallelogram"/>
          <a:solidFill>
            <a:srgbClr val="DA8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1" name=""/>
          <p:cNvSpPr txBox="1"/>
          <p:nvPr/>
        </p:nvSpPr>
        <p:spPr>
          <a:xfrm>
            <a:off x="1071537" y="500048"/>
            <a:ext cx="4000000" cy="929639"/>
          </a:xfrm>
          <a:prstGeom prst="rect"/>
        </p:spPr>
        <p:txBody>
          <a:bodyPr rtlCol="0" wrap="square">
            <a:spAutoFit/>
          </a:bodyPr>
          <a:p>
            <a:r>
              <a:rPr sz="2800" lang="en-US">
                <a:solidFill>
                  <a:srgbClr val="800000"/>
                </a:solidFill>
              </a:rPr>
              <a:t>T</a:t>
            </a:r>
            <a:r>
              <a:rPr sz="2800" lang="en-US">
                <a:solidFill>
                  <a:srgbClr val="800000"/>
                </a:solidFill>
              </a:rPr>
              <a:t>y</a:t>
            </a:r>
            <a:r>
              <a:rPr sz="2800" lang="en-US">
                <a:solidFill>
                  <a:srgbClr val="800000"/>
                </a:solidFill>
              </a:rPr>
              <a:t>p</a:t>
            </a:r>
            <a:r>
              <a:rPr sz="2800" lang="en-US">
                <a:solidFill>
                  <a:srgbClr val="800000"/>
                </a:solidFill>
              </a:rPr>
              <a:t>es </a:t>
            </a:r>
            <a:r>
              <a:rPr sz="2800" lang="en-US">
                <a:solidFill>
                  <a:srgbClr val="800000"/>
                </a:solidFill>
              </a:rPr>
              <a:t>2</a:t>
            </a:r>
            <a:r>
              <a:rPr sz="2800" lang="en-US">
                <a:solidFill>
                  <a:srgbClr val="800000"/>
                </a:solidFill>
              </a:rPr>
              <a:t>:</a:t>
            </a:r>
            <a:r>
              <a:rPr sz="2800" lang="en-US">
                <a:solidFill>
                  <a:srgbClr val="800000"/>
                </a:solidFill>
              </a:rPr>
              <a:t>-</a:t>
            </a:r>
            <a:endParaRPr sz="2800" lang="en-US">
              <a:solidFill>
                <a:srgbClr val="000000"/>
              </a:solidFill>
            </a:endParaRPr>
          </a:p>
          <a:p>
            <a:endParaRPr sz="2800" lang="en-US">
              <a:solidFill>
                <a:srgbClr val="000000"/>
              </a:solidFill>
            </a:endParaRPr>
          </a:p>
        </p:txBody>
      </p:sp>
      <p:sp>
        <p:nvSpPr>
          <p:cNvPr id="1048622" name=""/>
          <p:cNvSpPr txBox="1"/>
          <p:nvPr/>
        </p:nvSpPr>
        <p:spPr>
          <a:xfrm>
            <a:off x="520813" y="1142992"/>
            <a:ext cx="7101337" cy="3291840"/>
          </a:xfrm>
          <a:prstGeom prst="rect"/>
        </p:spPr>
        <p:txBody>
          <a:bodyPr rtlCol="0" wrap="square">
            <a:spAutoFit/>
          </a:bodyPr>
          <a:p>
            <a:r>
              <a:rPr sz="2400" lang="en-US">
                <a:solidFill>
                  <a:srgbClr val="7030A0"/>
                </a:solidFill>
              </a:rPr>
              <a:t>Around 90% of people with diabetes in the UK have type 2. It is serious condition and can be lifelong. </a:t>
            </a:r>
            <a:endParaRPr sz="2000" lang="en-US">
              <a:solidFill>
                <a:srgbClr val="7030A0"/>
              </a:solidFill>
            </a:endParaRPr>
          </a:p>
          <a:p>
            <a:r>
              <a:rPr sz="2400" lang="en-US">
                <a:solidFill>
                  <a:srgbClr val="7030A0"/>
                </a:solidFill>
              </a:rPr>
              <a:t>Having type 2 diabetes without treatment means that high sugar levels in your blood can seriously damage parts of your body, including your eyes, heart and feet. These are called the complications of diabetes. But with the right treatment and care, you can live well with type 2 diabetes and reduce your risk of developing them</a:t>
            </a:r>
            <a:endParaRPr sz="2800" lang="en-US">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3" name="TextBox 6"/>
          <p:cNvSpPr txBox="1"/>
          <p:nvPr/>
        </p:nvSpPr>
        <p:spPr>
          <a:xfrm>
            <a:off x="2396394" y="314252"/>
            <a:ext cx="3604366" cy="574040"/>
          </a:xfrm>
          <a:prstGeom prst="rect"/>
          <a:noFill/>
        </p:spPr>
        <p:txBody>
          <a:bodyPr rtlCol="0" wrap="square">
            <a:spAutoFit/>
          </a:bodyPr>
          <a:p>
            <a:r>
              <a:rPr b="1" dirty="0" sz="3200" lang="en-US" spc="100">
                <a:solidFill>
                  <a:srgbClr val="FF6600"/>
                </a:solidFill>
                <a:latin typeface="Arial" panose="020B0604020202020204" pitchFamily="34" charset="0"/>
                <a:cs typeface="Arial" panose="020B0604020202020204" pitchFamily="34" charset="0"/>
              </a:rPr>
              <a:t>I</a:t>
            </a:r>
            <a:r>
              <a:rPr b="1" dirty="0" sz="3200" lang="en-US" spc="100">
                <a:solidFill>
                  <a:srgbClr val="FF6600"/>
                </a:solidFill>
                <a:latin typeface="Arial" panose="020B0604020202020204" pitchFamily="34" charset="0"/>
                <a:cs typeface="Arial" panose="020B0604020202020204" pitchFamily="34" charset="0"/>
              </a:rPr>
              <a:t>m</a:t>
            </a:r>
            <a:r>
              <a:rPr b="1" dirty="0" sz="3200" lang="en-US" spc="100">
                <a:solidFill>
                  <a:srgbClr val="FF6600"/>
                </a:solidFill>
                <a:latin typeface="Arial" panose="020B0604020202020204" pitchFamily="34" charset="0"/>
                <a:cs typeface="Arial" panose="020B0604020202020204" pitchFamily="34" charset="0"/>
              </a:rPr>
              <a:t>p</a:t>
            </a:r>
            <a:r>
              <a:rPr b="1" dirty="0" sz="3200" lang="en-US" spc="100">
                <a:solidFill>
                  <a:srgbClr val="FF6600"/>
                </a:solidFill>
                <a:latin typeface="Arial" panose="020B0604020202020204" pitchFamily="34" charset="0"/>
                <a:cs typeface="Arial" panose="020B0604020202020204" pitchFamily="34" charset="0"/>
              </a:rPr>
              <a:t>ort</a:t>
            </a:r>
            <a:r>
              <a:rPr b="1" dirty="0" sz="3200" lang="en-US" spc="100">
                <a:solidFill>
                  <a:srgbClr val="FF6600"/>
                </a:solidFill>
                <a:latin typeface="Arial" panose="020B0604020202020204" pitchFamily="34" charset="0"/>
                <a:cs typeface="Arial" panose="020B0604020202020204" pitchFamily="34" charset="0"/>
              </a:rPr>
              <a:t> </a:t>
            </a:r>
            <a:r>
              <a:rPr b="1" dirty="0" sz="3200" lang="en-US" spc="100">
                <a:solidFill>
                  <a:srgbClr val="FF6600"/>
                </a:solidFill>
                <a:latin typeface="Arial" panose="020B0604020202020204" pitchFamily="34" charset="0"/>
                <a:cs typeface="Arial" panose="020B0604020202020204" pitchFamily="34" charset="0"/>
              </a:rPr>
              <a:t>l</a:t>
            </a:r>
            <a:r>
              <a:rPr b="1" dirty="0" sz="3200" lang="en-US" spc="100">
                <a:solidFill>
                  <a:srgbClr val="FF6600"/>
                </a:solidFill>
                <a:latin typeface="Arial" panose="020B0604020202020204" pitchFamily="34" charset="0"/>
                <a:cs typeface="Arial" panose="020B0604020202020204" pitchFamily="34" charset="0"/>
              </a:rPr>
              <a:t>i</a:t>
            </a:r>
            <a:r>
              <a:rPr b="1" dirty="0" sz="3200" lang="en-US" spc="100">
                <a:solidFill>
                  <a:srgbClr val="FF6600"/>
                </a:solidFill>
                <a:latin typeface="Arial" panose="020B0604020202020204" pitchFamily="34" charset="0"/>
                <a:cs typeface="Arial" panose="020B0604020202020204" pitchFamily="34" charset="0"/>
              </a:rPr>
              <a:t>b</a:t>
            </a:r>
            <a:r>
              <a:rPr b="1" dirty="0" sz="3200" lang="en-US" spc="100">
                <a:solidFill>
                  <a:srgbClr val="FF6600"/>
                </a:solidFill>
                <a:latin typeface="Arial" panose="020B0604020202020204" pitchFamily="34" charset="0"/>
                <a:cs typeface="Arial" panose="020B0604020202020204" pitchFamily="34" charset="0"/>
              </a:rPr>
              <a:t>r</a:t>
            </a:r>
            <a:r>
              <a:rPr b="1" dirty="0" sz="3200" lang="en-US" spc="100">
                <a:solidFill>
                  <a:srgbClr val="FF6600"/>
                </a:solidFill>
                <a:latin typeface="Arial" panose="020B0604020202020204" pitchFamily="34" charset="0"/>
                <a:cs typeface="Arial" panose="020B0604020202020204" pitchFamily="34" charset="0"/>
              </a:rPr>
              <a:t>a</a:t>
            </a:r>
            <a:r>
              <a:rPr b="1" dirty="0" sz="3200" lang="en-US" spc="100">
                <a:solidFill>
                  <a:srgbClr val="FF6600"/>
                </a:solidFill>
                <a:latin typeface="Arial" panose="020B0604020202020204" pitchFamily="34" charset="0"/>
                <a:cs typeface="Arial" panose="020B0604020202020204" pitchFamily="34" charset="0"/>
              </a:rPr>
              <a:t>r</a:t>
            </a:r>
            <a:r>
              <a:rPr b="1" dirty="0" sz="3200" lang="en-US" spc="100">
                <a:solidFill>
                  <a:srgbClr val="FF6600"/>
                </a:solidFill>
                <a:latin typeface="Arial" panose="020B0604020202020204" pitchFamily="34" charset="0"/>
                <a:cs typeface="Arial" panose="020B0604020202020204" pitchFamily="34" charset="0"/>
              </a:rPr>
              <a:t>ies </a:t>
            </a:r>
            <a:endParaRPr b="1" dirty="0" sz="2000" lang="en-IN" spc="100">
              <a:solidFill>
                <a:srgbClr val="4C4551"/>
              </a:solidFill>
              <a:latin typeface="Arial" panose="020B0604020202020204" pitchFamily="34" charset="0"/>
              <a:cs typeface="Arial" panose="020B0604020202020204" pitchFamily="34" charset="0"/>
            </a:endParaRPr>
          </a:p>
        </p:txBody>
      </p:sp>
      <p:cxnSp>
        <p:nvCxnSpPr>
          <p:cNvPr id="3145735" name="Straight Connector 7"/>
          <p:cNvCxnSpPr>
            <a:cxnSpLocks/>
          </p:cNvCxnSpPr>
          <p:nvPr/>
        </p:nvCxnSpPr>
        <p:spPr>
          <a:xfrm rot="16200000" flipH="1">
            <a:off x="571472" y="142859"/>
            <a:ext cx="357190" cy="357190"/>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sp>
        <p:nvSpPr>
          <p:cNvPr id="1048624" name="Rectangle 8"/>
          <p:cNvSpPr/>
          <p:nvPr/>
        </p:nvSpPr>
        <p:spPr>
          <a:xfrm>
            <a:off x="357158" y="285736"/>
            <a:ext cx="428628" cy="714380"/>
          </a:xfrm>
          <a:prstGeom prst="rect"/>
          <a:noFill/>
          <a:ln>
            <a:solidFill>
              <a:srgbClr val="DA8FE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5" name="Rectangle 9"/>
          <p:cNvSpPr/>
          <p:nvPr/>
        </p:nvSpPr>
        <p:spPr>
          <a:xfrm>
            <a:off x="428596" y="428612"/>
            <a:ext cx="285752" cy="428628"/>
          </a:xfrm>
          <a:prstGeom prst="rect"/>
          <a:solidFill>
            <a:srgbClr val="745D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cxnSp>
        <p:nvCxnSpPr>
          <p:cNvPr id="3145736" name="Straight Connector 10"/>
          <p:cNvCxnSpPr>
            <a:cxnSpLocks/>
          </p:cNvCxnSpPr>
          <p:nvPr/>
        </p:nvCxnSpPr>
        <p:spPr>
          <a:xfrm rot="16200000" flipH="1">
            <a:off x="285720" y="857240"/>
            <a:ext cx="214314" cy="214314"/>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sp>
        <p:nvSpPr>
          <p:cNvPr id="1048626" name="Freeform 10"/>
          <p:cNvSpPr>
            <a:spLocks noEditPoints="1"/>
          </p:cNvSpPr>
          <p:nvPr/>
        </p:nvSpPr>
        <p:spPr bwMode="auto">
          <a:xfrm>
            <a:off x="650066" y="2961456"/>
            <a:ext cx="342878" cy="342878"/>
          </a:xfrm>
          <a:custGeom>
            <a:avLst/>
            <a:gdLst>
              <a:gd name="T0" fmla="*/ 320 w 638"/>
              <a:gd name="T1" fmla="*/ 0 h 638"/>
              <a:gd name="T2" fmla="*/ 446 w 638"/>
              <a:gd name="T3" fmla="*/ 232 h 638"/>
              <a:gd name="T4" fmla="*/ 396 w 638"/>
              <a:gd name="T5" fmla="*/ 413 h 638"/>
              <a:gd name="T6" fmla="*/ 357 w 638"/>
              <a:gd name="T7" fmla="*/ 470 h 638"/>
              <a:gd name="T8" fmla="*/ 319 w 638"/>
              <a:gd name="T9" fmla="*/ 472 h 638"/>
              <a:gd name="T10" fmla="*/ 271 w 638"/>
              <a:gd name="T11" fmla="*/ 466 h 638"/>
              <a:gd name="T12" fmla="*/ 232 w 638"/>
              <a:gd name="T13" fmla="*/ 366 h 638"/>
              <a:gd name="T14" fmla="*/ 180 w 638"/>
              <a:gd name="T15" fmla="*/ 224 h 638"/>
              <a:gd name="T16" fmla="*/ 13 w 638"/>
              <a:gd name="T17" fmla="*/ 638 h 638"/>
              <a:gd name="T18" fmla="*/ 230 w 638"/>
              <a:gd name="T19" fmla="*/ 413 h 638"/>
              <a:gd name="T20" fmla="*/ 268 w 638"/>
              <a:gd name="T21" fmla="*/ 480 h 638"/>
              <a:gd name="T22" fmla="*/ 316 w 638"/>
              <a:gd name="T23" fmla="*/ 487 h 638"/>
              <a:gd name="T24" fmla="*/ 339 w 638"/>
              <a:gd name="T25" fmla="*/ 588 h 638"/>
              <a:gd name="T26" fmla="*/ 370 w 638"/>
              <a:gd name="T27" fmla="*/ 592 h 638"/>
              <a:gd name="T28" fmla="*/ 379 w 638"/>
              <a:gd name="T29" fmla="*/ 592 h 638"/>
              <a:gd name="T30" fmla="*/ 409 w 638"/>
              <a:gd name="T31" fmla="*/ 590 h 638"/>
              <a:gd name="T32" fmla="*/ 433 w 638"/>
              <a:gd name="T33" fmla="*/ 566 h 638"/>
              <a:gd name="T34" fmla="*/ 449 w 638"/>
              <a:gd name="T35" fmla="*/ 488 h 638"/>
              <a:gd name="T36" fmla="*/ 456 w 638"/>
              <a:gd name="T37" fmla="*/ 456 h 638"/>
              <a:gd name="T38" fmla="*/ 443 w 638"/>
              <a:gd name="T39" fmla="*/ 445 h 638"/>
              <a:gd name="T40" fmla="*/ 433 w 638"/>
              <a:gd name="T41" fmla="*/ 443 h 638"/>
              <a:gd name="T42" fmla="*/ 421 w 638"/>
              <a:gd name="T43" fmla="*/ 446 h 638"/>
              <a:gd name="T44" fmla="*/ 408 w 638"/>
              <a:gd name="T45" fmla="*/ 468 h 638"/>
              <a:gd name="T46" fmla="*/ 421 w 638"/>
              <a:gd name="T47" fmla="*/ 490 h 638"/>
              <a:gd name="T48" fmla="*/ 417 w 638"/>
              <a:gd name="T49" fmla="*/ 569 h 638"/>
              <a:gd name="T50" fmla="*/ 394 w 638"/>
              <a:gd name="T51" fmla="*/ 577 h 638"/>
              <a:gd name="T52" fmla="*/ 370 w 638"/>
              <a:gd name="T53" fmla="*/ 577 h 638"/>
              <a:gd name="T54" fmla="*/ 341 w 638"/>
              <a:gd name="T55" fmla="*/ 573 h 638"/>
              <a:gd name="T56" fmla="*/ 332 w 638"/>
              <a:gd name="T57" fmla="*/ 487 h 638"/>
              <a:gd name="T58" fmla="*/ 381 w 638"/>
              <a:gd name="T59" fmla="*/ 479 h 638"/>
              <a:gd name="T60" fmla="*/ 420 w 638"/>
              <a:gd name="T61" fmla="*/ 371 h 638"/>
              <a:gd name="T62" fmla="*/ 214 w 638"/>
              <a:gd name="T63" fmla="*/ 513 h 638"/>
              <a:gd name="T64" fmla="*/ 187 w 638"/>
              <a:gd name="T65" fmla="*/ 513 h 638"/>
              <a:gd name="T66" fmla="*/ 170 w 638"/>
              <a:gd name="T67" fmla="*/ 469 h 638"/>
              <a:gd name="T68" fmla="*/ 165 w 638"/>
              <a:gd name="T69" fmla="*/ 469 h 638"/>
              <a:gd name="T70" fmla="*/ 160 w 638"/>
              <a:gd name="T71" fmla="*/ 469 h 638"/>
              <a:gd name="T72" fmla="*/ 155 w 638"/>
              <a:gd name="T73" fmla="*/ 469 h 638"/>
              <a:gd name="T74" fmla="*/ 151 w 638"/>
              <a:gd name="T75" fmla="*/ 469 h 638"/>
              <a:gd name="T76" fmla="*/ 133 w 638"/>
              <a:gd name="T77" fmla="*/ 513 h 638"/>
              <a:gd name="T78" fmla="*/ 106 w 638"/>
              <a:gd name="T79" fmla="*/ 513 h 638"/>
              <a:gd name="T80" fmla="*/ 126 w 638"/>
              <a:gd name="T81" fmla="*/ 533 h 638"/>
              <a:gd name="T82" fmla="*/ 151 w 638"/>
              <a:gd name="T83" fmla="*/ 533 h 638"/>
              <a:gd name="T84" fmla="*/ 154 w 638"/>
              <a:gd name="T85" fmla="*/ 577 h 638"/>
              <a:gd name="T86" fmla="*/ 159 w 638"/>
              <a:gd name="T87" fmla="*/ 577 h 638"/>
              <a:gd name="T88" fmla="*/ 164 w 638"/>
              <a:gd name="T89" fmla="*/ 577 h 638"/>
              <a:gd name="T90" fmla="*/ 169 w 638"/>
              <a:gd name="T91" fmla="*/ 577 h 638"/>
              <a:gd name="T92" fmla="*/ 181 w 638"/>
              <a:gd name="T93" fmla="*/ 533 h 638"/>
              <a:gd name="T94" fmla="*/ 208 w 638"/>
              <a:gd name="T95" fmla="*/ 533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8" h="638">
                <a:moveTo>
                  <a:pt x="180" y="224"/>
                </a:moveTo>
                <a:cubicBezTo>
                  <a:pt x="175" y="218"/>
                  <a:pt x="174" y="167"/>
                  <a:pt x="180" y="158"/>
                </a:cubicBezTo>
                <a:cubicBezTo>
                  <a:pt x="181" y="156"/>
                  <a:pt x="183" y="155"/>
                  <a:pt x="185" y="154"/>
                </a:cubicBezTo>
                <a:cubicBezTo>
                  <a:pt x="192" y="68"/>
                  <a:pt x="250" y="0"/>
                  <a:pt x="320" y="0"/>
                </a:cubicBezTo>
                <a:cubicBezTo>
                  <a:pt x="391" y="0"/>
                  <a:pt x="448" y="68"/>
                  <a:pt x="455" y="155"/>
                </a:cubicBezTo>
                <a:cubicBezTo>
                  <a:pt x="456" y="155"/>
                  <a:pt x="458" y="156"/>
                  <a:pt x="459" y="158"/>
                </a:cubicBezTo>
                <a:cubicBezTo>
                  <a:pt x="465" y="167"/>
                  <a:pt x="463" y="218"/>
                  <a:pt x="459" y="224"/>
                </a:cubicBezTo>
                <a:cubicBezTo>
                  <a:pt x="456" y="228"/>
                  <a:pt x="451" y="230"/>
                  <a:pt x="446" y="232"/>
                </a:cubicBezTo>
                <a:cubicBezTo>
                  <a:pt x="434" y="270"/>
                  <a:pt x="412" y="302"/>
                  <a:pt x="384" y="321"/>
                </a:cubicBezTo>
                <a:cubicBezTo>
                  <a:pt x="388" y="359"/>
                  <a:pt x="388" y="359"/>
                  <a:pt x="388" y="359"/>
                </a:cubicBezTo>
                <a:cubicBezTo>
                  <a:pt x="406" y="366"/>
                  <a:pt x="406" y="366"/>
                  <a:pt x="406" y="366"/>
                </a:cubicBezTo>
                <a:cubicBezTo>
                  <a:pt x="404" y="379"/>
                  <a:pt x="400" y="396"/>
                  <a:pt x="396" y="413"/>
                </a:cubicBezTo>
                <a:cubicBezTo>
                  <a:pt x="392" y="427"/>
                  <a:pt x="387" y="441"/>
                  <a:pt x="383" y="451"/>
                </a:cubicBezTo>
                <a:cubicBezTo>
                  <a:pt x="380" y="459"/>
                  <a:pt x="376" y="464"/>
                  <a:pt x="374" y="466"/>
                </a:cubicBezTo>
                <a:cubicBezTo>
                  <a:pt x="373" y="466"/>
                  <a:pt x="372" y="467"/>
                  <a:pt x="370" y="468"/>
                </a:cubicBezTo>
                <a:cubicBezTo>
                  <a:pt x="367" y="469"/>
                  <a:pt x="362" y="469"/>
                  <a:pt x="357" y="470"/>
                </a:cubicBezTo>
                <a:cubicBezTo>
                  <a:pt x="353" y="471"/>
                  <a:pt x="349" y="471"/>
                  <a:pt x="345" y="472"/>
                </a:cubicBezTo>
                <a:cubicBezTo>
                  <a:pt x="340" y="472"/>
                  <a:pt x="336" y="472"/>
                  <a:pt x="332" y="472"/>
                </a:cubicBezTo>
                <a:cubicBezTo>
                  <a:pt x="328" y="472"/>
                  <a:pt x="325" y="472"/>
                  <a:pt x="323" y="473"/>
                </a:cubicBezTo>
                <a:cubicBezTo>
                  <a:pt x="322" y="473"/>
                  <a:pt x="320" y="472"/>
                  <a:pt x="319" y="472"/>
                </a:cubicBezTo>
                <a:cubicBezTo>
                  <a:pt x="315" y="472"/>
                  <a:pt x="311" y="472"/>
                  <a:pt x="306" y="472"/>
                </a:cubicBezTo>
                <a:cubicBezTo>
                  <a:pt x="302" y="472"/>
                  <a:pt x="298" y="471"/>
                  <a:pt x="294" y="471"/>
                </a:cubicBezTo>
                <a:cubicBezTo>
                  <a:pt x="289" y="470"/>
                  <a:pt x="285" y="470"/>
                  <a:pt x="281" y="469"/>
                </a:cubicBezTo>
                <a:cubicBezTo>
                  <a:pt x="277" y="468"/>
                  <a:pt x="274" y="467"/>
                  <a:pt x="271" y="466"/>
                </a:cubicBezTo>
                <a:cubicBezTo>
                  <a:pt x="270" y="465"/>
                  <a:pt x="269" y="464"/>
                  <a:pt x="268" y="462"/>
                </a:cubicBezTo>
                <a:cubicBezTo>
                  <a:pt x="265" y="457"/>
                  <a:pt x="260" y="448"/>
                  <a:pt x="255" y="438"/>
                </a:cubicBezTo>
                <a:cubicBezTo>
                  <a:pt x="251" y="428"/>
                  <a:pt x="246" y="416"/>
                  <a:pt x="242" y="405"/>
                </a:cubicBezTo>
                <a:cubicBezTo>
                  <a:pt x="238" y="391"/>
                  <a:pt x="234" y="377"/>
                  <a:pt x="232" y="366"/>
                </a:cubicBezTo>
                <a:cubicBezTo>
                  <a:pt x="250" y="359"/>
                  <a:pt x="250" y="359"/>
                  <a:pt x="250" y="359"/>
                </a:cubicBezTo>
                <a:cubicBezTo>
                  <a:pt x="254" y="320"/>
                  <a:pt x="254" y="320"/>
                  <a:pt x="254" y="320"/>
                </a:cubicBezTo>
                <a:cubicBezTo>
                  <a:pt x="227" y="300"/>
                  <a:pt x="205" y="270"/>
                  <a:pt x="194" y="232"/>
                </a:cubicBezTo>
                <a:cubicBezTo>
                  <a:pt x="189" y="231"/>
                  <a:pt x="183" y="228"/>
                  <a:pt x="180" y="224"/>
                </a:cubicBezTo>
                <a:close/>
                <a:moveTo>
                  <a:pt x="625" y="638"/>
                </a:moveTo>
                <a:cubicBezTo>
                  <a:pt x="609" y="638"/>
                  <a:pt x="342" y="638"/>
                  <a:pt x="320" y="638"/>
                </a:cubicBezTo>
                <a:cubicBezTo>
                  <a:pt x="320" y="638"/>
                  <a:pt x="319" y="638"/>
                  <a:pt x="318" y="638"/>
                </a:cubicBezTo>
                <a:cubicBezTo>
                  <a:pt x="296" y="638"/>
                  <a:pt x="29" y="638"/>
                  <a:pt x="13" y="638"/>
                </a:cubicBezTo>
                <a:cubicBezTo>
                  <a:pt x="0" y="638"/>
                  <a:pt x="19" y="463"/>
                  <a:pt x="29" y="449"/>
                </a:cubicBezTo>
                <a:cubicBezTo>
                  <a:pt x="39" y="435"/>
                  <a:pt x="79" y="423"/>
                  <a:pt x="79" y="423"/>
                </a:cubicBezTo>
                <a:cubicBezTo>
                  <a:pt x="218" y="371"/>
                  <a:pt x="218" y="371"/>
                  <a:pt x="218" y="371"/>
                </a:cubicBezTo>
                <a:cubicBezTo>
                  <a:pt x="220" y="382"/>
                  <a:pt x="224" y="398"/>
                  <a:pt x="230" y="413"/>
                </a:cubicBezTo>
                <a:cubicBezTo>
                  <a:pt x="234" y="424"/>
                  <a:pt x="238" y="435"/>
                  <a:pt x="242" y="445"/>
                </a:cubicBezTo>
                <a:cubicBezTo>
                  <a:pt x="247" y="455"/>
                  <a:pt x="251" y="463"/>
                  <a:pt x="255" y="469"/>
                </a:cubicBezTo>
                <a:cubicBezTo>
                  <a:pt x="259" y="474"/>
                  <a:pt x="262" y="478"/>
                  <a:pt x="265" y="479"/>
                </a:cubicBezTo>
                <a:cubicBezTo>
                  <a:pt x="266" y="480"/>
                  <a:pt x="267" y="480"/>
                  <a:pt x="268" y="480"/>
                </a:cubicBezTo>
                <a:cubicBezTo>
                  <a:pt x="272" y="482"/>
                  <a:pt x="276" y="483"/>
                  <a:pt x="281" y="484"/>
                </a:cubicBezTo>
                <a:cubicBezTo>
                  <a:pt x="285" y="484"/>
                  <a:pt x="289" y="485"/>
                  <a:pt x="294" y="486"/>
                </a:cubicBezTo>
                <a:cubicBezTo>
                  <a:pt x="298" y="486"/>
                  <a:pt x="302" y="486"/>
                  <a:pt x="306" y="487"/>
                </a:cubicBezTo>
                <a:cubicBezTo>
                  <a:pt x="310" y="487"/>
                  <a:pt x="313" y="487"/>
                  <a:pt x="316" y="487"/>
                </a:cubicBezTo>
                <a:cubicBezTo>
                  <a:pt x="317" y="523"/>
                  <a:pt x="319" y="549"/>
                  <a:pt x="323" y="566"/>
                </a:cubicBezTo>
                <a:cubicBezTo>
                  <a:pt x="325" y="575"/>
                  <a:pt x="328" y="581"/>
                  <a:pt x="331" y="584"/>
                </a:cubicBezTo>
                <a:cubicBezTo>
                  <a:pt x="332" y="585"/>
                  <a:pt x="332" y="585"/>
                  <a:pt x="333" y="585"/>
                </a:cubicBezTo>
                <a:cubicBezTo>
                  <a:pt x="335" y="586"/>
                  <a:pt x="337" y="587"/>
                  <a:pt x="339" y="588"/>
                </a:cubicBezTo>
                <a:cubicBezTo>
                  <a:pt x="341" y="589"/>
                  <a:pt x="344" y="589"/>
                  <a:pt x="347" y="590"/>
                </a:cubicBezTo>
                <a:cubicBezTo>
                  <a:pt x="349" y="590"/>
                  <a:pt x="352" y="591"/>
                  <a:pt x="355" y="591"/>
                </a:cubicBezTo>
                <a:cubicBezTo>
                  <a:pt x="357" y="591"/>
                  <a:pt x="360" y="591"/>
                  <a:pt x="362" y="592"/>
                </a:cubicBezTo>
                <a:cubicBezTo>
                  <a:pt x="365" y="592"/>
                  <a:pt x="368" y="592"/>
                  <a:pt x="370" y="592"/>
                </a:cubicBezTo>
                <a:cubicBezTo>
                  <a:pt x="373" y="592"/>
                  <a:pt x="376" y="592"/>
                  <a:pt x="377" y="592"/>
                </a:cubicBezTo>
                <a:cubicBezTo>
                  <a:pt x="378" y="592"/>
                  <a:pt x="378" y="592"/>
                  <a:pt x="378" y="592"/>
                </a:cubicBezTo>
                <a:cubicBezTo>
                  <a:pt x="379" y="592"/>
                  <a:pt x="379" y="592"/>
                  <a:pt x="379" y="592"/>
                </a:cubicBezTo>
                <a:cubicBezTo>
                  <a:pt x="379" y="592"/>
                  <a:pt x="379" y="592"/>
                  <a:pt x="379" y="592"/>
                </a:cubicBezTo>
                <a:cubicBezTo>
                  <a:pt x="380" y="592"/>
                  <a:pt x="383" y="592"/>
                  <a:pt x="386" y="592"/>
                </a:cubicBezTo>
                <a:cubicBezTo>
                  <a:pt x="388" y="592"/>
                  <a:pt x="391" y="592"/>
                  <a:pt x="394" y="592"/>
                </a:cubicBezTo>
                <a:cubicBezTo>
                  <a:pt x="396" y="591"/>
                  <a:pt x="399" y="591"/>
                  <a:pt x="402" y="591"/>
                </a:cubicBezTo>
                <a:cubicBezTo>
                  <a:pt x="404" y="591"/>
                  <a:pt x="407" y="590"/>
                  <a:pt x="409" y="590"/>
                </a:cubicBezTo>
                <a:cubicBezTo>
                  <a:pt x="412" y="589"/>
                  <a:pt x="415" y="589"/>
                  <a:pt x="417" y="588"/>
                </a:cubicBezTo>
                <a:cubicBezTo>
                  <a:pt x="419" y="587"/>
                  <a:pt x="421" y="586"/>
                  <a:pt x="423" y="585"/>
                </a:cubicBezTo>
                <a:cubicBezTo>
                  <a:pt x="424" y="585"/>
                  <a:pt x="424" y="585"/>
                  <a:pt x="425" y="584"/>
                </a:cubicBezTo>
                <a:cubicBezTo>
                  <a:pt x="428" y="581"/>
                  <a:pt x="431" y="575"/>
                  <a:pt x="433" y="566"/>
                </a:cubicBezTo>
                <a:cubicBezTo>
                  <a:pt x="437" y="550"/>
                  <a:pt x="439" y="526"/>
                  <a:pt x="440" y="493"/>
                </a:cubicBezTo>
                <a:cubicBezTo>
                  <a:pt x="441" y="492"/>
                  <a:pt x="442" y="492"/>
                  <a:pt x="443" y="492"/>
                </a:cubicBezTo>
                <a:cubicBezTo>
                  <a:pt x="444" y="491"/>
                  <a:pt x="445" y="491"/>
                  <a:pt x="446" y="490"/>
                </a:cubicBezTo>
                <a:cubicBezTo>
                  <a:pt x="447" y="490"/>
                  <a:pt x="448" y="489"/>
                  <a:pt x="449" y="488"/>
                </a:cubicBezTo>
                <a:cubicBezTo>
                  <a:pt x="450" y="487"/>
                  <a:pt x="451" y="486"/>
                  <a:pt x="452" y="485"/>
                </a:cubicBezTo>
                <a:cubicBezTo>
                  <a:pt x="454" y="484"/>
                  <a:pt x="455" y="482"/>
                  <a:pt x="456" y="480"/>
                </a:cubicBezTo>
                <a:cubicBezTo>
                  <a:pt x="458" y="477"/>
                  <a:pt x="459" y="473"/>
                  <a:pt x="459" y="468"/>
                </a:cubicBezTo>
                <a:cubicBezTo>
                  <a:pt x="459" y="464"/>
                  <a:pt x="458" y="460"/>
                  <a:pt x="456" y="456"/>
                </a:cubicBezTo>
                <a:cubicBezTo>
                  <a:pt x="455" y="454"/>
                  <a:pt x="454" y="453"/>
                  <a:pt x="452" y="451"/>
                </a:cubicBezTo>
                <a:cubicBezTo>
                  <a:pt x="451" y="450"/>
                  <a:pt x="450" y="449"/>
                  <a:pt x="449" y="448"/>
                </a:cubicBezTo>
                <a:cubicBezTo>
                  <a:pt x="448" y="448"/>
                  <a:pt x="447" y="447"/>
                  <a:pt x="446" y="446"/>
                </a:cubicBezTo>
                <a:cubicBezTo>
                  <a:pt x="445" y="446"/>
                  <a:pt x="444" y="445"/>
                  <a:pt x="443" y="445"/>
                </a:cubicBezTo>
                <a:cubicBezTo>
                  <a:pt x="442" y="444"/>
                  <a:pt x="441" y="444"/>
                  <a:pt x="440" y="444"/>
                </a:cubicBezTo>
                <a:cubicBezTo>
                  <a:pt x="439" y="443"/>
                  <a:pt x="438" y="443"/>
                  <a:pt x="437" y="443"/>
                </a:cubicBezTo>
                <a:cubicBezTo>
                  <a:pt x="436" y="443"/>
                  <a:pt x="434" y="443"/>
                  <a:pt x="433" y="443"/>
                </a:cubicBezTo>
                <a:cubicBezTo>
                  <a:pt x="433" y="443"/>
                  <a:pt x="433" y="443"/>
                  <a:pt x="433" y="443"/>
                </a:cubicBezTo>
                <a:cubicBezTo>
                  <a:pt x="432" y="443"/>
                  <a:pt x="431" y="443"/>
                  <a:pt x="430" y="443"/>
                </a:cubicBezTo>
                <a:cubicBezTo>
                  <a:pt x="429" y="443"/>
                  <a:pt x="428" y="443"/>
                  <a:pt x="427" y="444"/>
                </a:cubicBezTo>
                <a:cubicBezTo>
                  <a:pt x="426" y="444"/>
                  <a:pt x="425" y="444"/>
                  <a:pt x="424" y="445"/>
                </a:cubicBezTo>
                <a:cubicBezTo>
                  <a:pt x="423" y="445"/>
                  <a:pt x="422" y="446"/>
                  <a:pt x="421" y="446"/>
                </a:cubicBezTo>
                <a:cubicBezTo>
                  <a:pt x="420" y="447"/>
                  <a:pt x="419" y="448"/>
                  <a:pt x="418" y="448"/>
                </a:cubicBezTo>
                <a:cubicBezTo>
                  <a:pt x="416" y="449"/>
                  <a:pt x="415" y="450"/>
                  <a:pt x="414" y="451"/>
                </a:cubicBezTo>
                <a:cubicBezTo>
                  <a:pt x="413" y="453"/>
                  <a:pt x="412" y="454"/>
                  <a:pt x="411" y="456"/>
                </a:cubicBezTo>
                <a:cubicBezTo>
                  <a:pt x="409" y="460"/>
                  <a:pt x="408" y="464"/>
                  <a:pt x="408" y="468"/>
                </a:cubicBezTo>
                <a:cubicBezTo>
                  <a:pt x="408" y="473"/>
                  <a:pt x="409" y="477"/>
                  <a:pt x="411" y="480"/>
                </a:cubicBezTo>
                <a:cubicBezTo>
                  <a:pt x="412" y="482"/>
                  <a:pt x="413" y="484"/>
                  <a:pt x="414" y="485"/>
                </a:cubicBezTo>
                <a:cubicBezTo>
                  <a:pt x="415" y="486"/>
                  <a:pt x="416" y="487"/>
                  <a:pt x="418" y="488"/>
                </a:cubicBezTo>
                <a:cubicBezTo>
                  <a:pt x="419" y="489"/>
                  <a:pt x="420" y="490"/>
                  <a:pt x="421" y="490"/>
                </a:cubicBezTo>
                <a:cubicBezTo>
                  <a:pt x="422" y="491"/>
                  <a:pt x="423" y="491"/>
                  <a:pt x="424" y="492"/>
                </a:cubicBezTo>
                <a:cubicBezTo>
                  <a:pt x="424" y="492"/>
                  <a:pt x="425" y="492"/>
                  <a:pt x="426" y="492"/>
                </a:cubicBezTo>
                <a:cubicBezTo>
                  <a:pt x="425" y="496"/>
                  <a:pt x="425" y="500"/>
                  <a:pt x="425" y="504"/>
                </a:cubicBezTo>
                <a:cubicBezTo>
                  <a:pt x="424" y="532"/>
                  <a:pt x="421" y="558"/>
                  <a:pt x="417" y="569"/>
                </a:cubicBezTo>
                <a:cubicBezTo>
                  <a:pt x="417" y="571"/>
                  <a:pt x="416" y="572"/>
                  <a:pt x="416" y="573"/>
                </a:cubicBezTo>
                <a:cubicBezTo>
                  <a:pt x="414" y="574"/>
                  <a:pt x="412" y="574"/>
                  <a:pt x="409" y="575"/>
                </a:cubicBezTo>
                <a:cubicBezTo>
                  <a:pt x="407" y="575"/>
                  <a:pt x="404" y="576"/>
                  <a:pt x="402" y="576"/>
                </a:cubicBezTo>
                <a:cubicBezTo>
                  <a:pt x="399" y="576"/>
                  <a:pt x="396" y="577"/>
                  <a:pt x="394" y="577"/>
                </a:cubicBezTo>
                <a:cubicBezTo>
                  <a:pt x="391" y="577"/>
                  <a:pt x="388" y="577"/>
                  <a:pt x="386" y="577"/>
                </a:cubicBezTo>
                <a:cubicBezTo>
                  <a:pt x="383" y="578"/>
                  <a:pt x="380" y="578"/>
                  <a:pt x="378" y="578"/>
                </a:cubicBezTo>
                <a:cubicBezTo>
                  <a:pt x="378" y="578"/>
                  <a:pt x="378" y="578"/>
                  <a:pt x="378" y="578"/>
                </a:cubicBezTo>
                <a:cubicBezTo>
                  <a:pt x="376" y="578"/>
                  <a:pt x="373" y="578"/>
                  <a:pt x="370" y="577"/>
                </a:cubicBezTo>
                <a:cubicBezTo>
                  <a:pt x="368" y="577"/>
                  <a:pt x="365" y="577"/>
                  <a:pt x="362" y="577"/>
                </a:cubicBezTo>
                <a:cubicBezTo>
                  <a:pt x="360" y="577"/>
                  <a:pt x="357" y="576"/>
                  <a:pt x="355" y="576"/>
                </a:cubicBezTo>
                <a:cubicBezTo>
                  <a:pt x="352" y="576"/>
                  <a:pt x="349" y="575"/>
                  <a:pt x="347" y="575"/>
                </a:cubicBezTo>
                <a:cubicBezTo>
                  <a:pt x="344" y="574"/>
                  <a:pt x="342" y="574"/>
                  <a:pt x="341" y="573"/>
                </a:cubicBezTo>
                <a:cubicBezTo>
                  <a:pt x="340" y="572"/>
                  <a:pt x="339" y="571"/>
                  <a:pt x="339" y="569"/>
                </a:cubicBezTo>
                <a:cubicBezTo>
                  <a:pt x="336" y="558"/>
                  <a:pt x="333" y="531"/>
                  <a:pt x="331" y="504"/>
                </a:cubicBezTo>
                <a:cubicBezTo>
                  <a:pt x="331" y="498"/>
                  <a:pt x="331" y="492"/>
                  <a:pt x="330" y="487"/>
                </a:cubicBezTo>
                <a:cubicBezTo>
                  <a:pt x="331" y="487"/>
                  <a:pt x="331" y="487"/>
                  <a:pt x="332" y="487"/>
                </a:cubicBezTo>
                <a:cubicBezTo>
                  <a:pt x="335" y="487"/>
                  <a:pt x="340" y="487"/>
                  <a:pt x="345" y="486"/>
                </a:cubicBezTo>
                <a:cubicBezTo>
                  <a:pt x="349" y="486"/>
                  <a:pt x="353" y="486"/>
                  <a:pt x="357" y="485"/>
                </a:cubicBezTo>
                <a:cubicBezTo>
                  <a:pt x="362" y="484"/>
                  <a:pt x="366" y="484"/>
                  <a:pt x="370" y="483"/>
                </a:cubicBezTo>
                <a:cubicBezTo>
                  <a:pt x="374" y="482"/>
                  <a:pt x="378" y="480"/>
                  <a:pt x="381" y="479"/>
                </a:cubicBezTo>
                <a:cubicBezTo>
                  <a:pt x="381" y="479"/>
                  <a:pt x="382" y="478"/>
                  <a:pt x="383" y="478"/>
                </a:cubicBezTo>
                <a:cubicBezTo>
                  <a:pt x="387" y="474"/>
                  <a:pt x="391" y="467"/>
                  <a:pt x="396" y="458"/>
                </a:cubicBezTo>
                <a:cubicBezTo>
                  <a:pt x="400" y="447"/>
                  <a:pt x="405" y="434"/>
                  <a:pt x="408" y="421"/>
                </a:cubicBezTo>
                <a:cubicBezTo>
                  <a:pt x="414" y="402"/>
                  <a:pt x="418" y="383"/>
                  <a:pt x="420" y="371"/>
                </a:cubicBezTo>
                <a:cubicBezTo>
                  <a:pt x="559" y="423"/>
                  <a:pt x="559" y="423"/>
                  <a:pt x="559" y="423"/>
                </a:cubicBezTo>
                <a:cubicBezTo>
                  <a:pt x="559" y="423"/>
                  <a:pt x="599" y="435"/>
                  <a:pt x="609" y="449"/>
                </a:cubicBezTo>
                <a:cubicBezTo>
                  <a:pt x="619" y="463"/>
                  <a:pt x="638" y="638"/>
                  <a:pt x="625" y="638"/>
                </a:cubicBezTo>
                <a:close/>
                <a:moveTo>
                  <a:pt x="214" y="513"/>
                </a:moveTo>
                <a:cubicBezTo>
                  <a:pt x="208" y="513"/>
                  <a:pt x="208" y="513"/>
                  <a:pt x="208" y="513"/>
                </a:cubicBezTo>
                <a:cubicBezTo>
                  <a:pt x="201" y="513"/>
                  <a:pt x="201" y="513"/>
                  <a:pt x="201" y="513"/>
                </a:cubicBezTo>
                <a:cubicBezTo>
                  <a:pt x="194" y="513"/>
                  <a:pt x="194" y="513"/>
                  <a:pt x="194" y="513"/>
                </a:cubicBezTo>
                <a:cubicBezTo>
                  <a:pt x="187" y="513"/>
                  <a:pt x="187" y="513"/>
                  <a:pt x="187" y="513"/>
                </a:cubicBezTo>
                <a:cubicBezTo>
                  <a:pt x="181" y="513"/>
                  <a:pt x="181" y="513"/>
                  <a:pt x="181" y="513"/>
                </a:cubicBezTo>
                <a:cubicBezTo>
                  <a:pt x="174" y="513"/>
                  <a:pt x="174" y="513"/>
                  <a:pt x="174" y="513"/>
                </a:cubicBezTo>
                <a:cubicBezTo>
                  <a:pt x="170" y="513"/>
                  <a:pt x="170" y="513"/>
                  <a:pt x="170" y="513"/>
                </a:cubicBezTo>
                <a:cubicBezTo>
                  <a:pt x="170" y="469"/>
                  <a:pt x="170" y="469"/>
                  <a:pt x="170" y="469"/>
                </a:cubicBezTo>
                <a:cubicBezTo>
                  <a:pt x="169" y="469"/>
                  <a:pt x="169" y="469"/>
                  <a:pt x="169" y="469"/>
                </a:cubicBezTo>
                <a:cubicBezTo>
                  <a:pt x="168" y="469"/>
                  <a:pt x="168" y="469"/>
                  <a:pt x="168" y="469"/>
                </a:cubicBezTo>
                <a:cubicBezTo>
                  <a:pt x="166" y="469"/>
                  <a:pt x="166" y="469"/>
                  <a:pt x="166" y="469"/>
                </a:cubicBezTo>
                <a:cubicBezTo>
                  <a:pt x="165" y="469"/>
                  <a:pt x="165" y="469"/>
                  <a:pt x="165" y="469"/>
                </a:cubicBezTo>
                <a:cubicBezTo>
                  <a:pt x="164" y="469"/>
                  <a:pt x="164" y="469"/>
                  <a:pt x="164" y="469"/>
                </a:cubicBezTo>
                <a:cubicBezTo>
                  <a:pt x="163" y="469"/>
                  <a:pt x="163" y="469"/>
                  <a:pt x="163" y="469"/>
                </a:cubicBezTo>
                <a:cubicBezTo>
                  <a:pt x="162" y="469"/>
                  <a:pt x="162" y="469"/>
                  <a:pt x="162" y="469"/>
                </a:cubicBezTo>
                <a:cubicBezTo>
                  <a:pt x="160" y="469"/>
                  <a:pt x="160" y="469"/>
                  <a:pt x="160" y="469"/>
                </a:cubicBezTo>
                <a:cubicBezTo>
                  <a:pt x="159" y="469"/>
                  <a:pt x="159" y="469"/>
                  <a:pt x="159" y="469"/>
                </a:cubicBezTo>
                <a:cubicBezTo>
                  <a:pt x="158" y="469"/>
                  <a:pt x="158" y="469"/>
                  <a:pt x="158" y="469"/>
                </a:cubicBezTo>
                <a:cubicBezTo>
                  <a:pt x="157" y="469"/>
                  <a:pt x="157" y="469"/>
                  <a:pt x="157" y="469"/>
                </a:cubicBezTo>
                <a:cubicBezTo>
                  <a:pt x="155" y="469"/>
                  <a:pt x="155" y="469"/>
                  <a:pt x="155" y="469"/>
                </a:cubicBezTo>
                <a:cubicBezTo>
                  <a:pt x="154" y="469"/>
                  <a:pt x="154" y="469"/>
                  <a:pt x="154" y="469"/>
                </a:cubicBezTo>
                <a:cubicBezTo>
                  <a:pt x="153" y="469"/>
                  <a:pt x="153" y="469"/>
                  <a:pt x="153" y="469"/>
                </a:cubicBezTo>
                <a:cubicBezTo>
                  <a:pt x="152" y="469"/>
                  <a:pt x="152" y="469"/>
                  <a:pt x="152" y="469"/>
                </a:cubicBezTo>
                <a:cubicBezTo>
                  <a:pt x="151" y="469"/>
                  <a:pt x="151" y="469"/>
                  <a:pt x="151" y="469"/>
                </a:cubicBezTo>
                <a:cubicBezTo>
                  <a:pt x="151" y="513"/>
                  <a:pt x="151" y="513"/>
                  <a:pt x="151" y="513"/>
                </a:cubicBezTo>
                <a:cubicBezTo>
                  <a:pt x="147" y="513"/>
                  <a:pt x="147" y="513"/>
                  <a:pt x="147" y="513"/>
                </a:cubicBezTo>
                <a:cubicBezTo>
                  <a:pt x="140" y="513"/>
                  <a:pt x="140" y="513"/>
                  <a:pt x="140" y="513"/>
                </a:cubicBezTo>
                <a:cubicBezTo>
                  <a:pt x="133" y="513"/>
                  <a:pt x="133" y="513"/>
                  <a:pt x="133" y="513"/>
                </a:cubicBezTo>
                <a:cubicBezTo>
                  <a:pt x="126" y="513"/>
                  <a:pt x="126" y="513"/>
                  <a:pt x="126" y="513"/>
                </a:cubicBezTo>
                <a:cubicBezTo>
                  <a:pt x="120" y="513"/>
                  <a:pt x="120" y="513"/>
                  <a:pt x="120" y="513"/>
                </a:cubicBezTo>
                <a:cubicBezTo>
                  <a:pt x="113" y="513"/>
                  <a:pt x="113" y="513"/>
                  <a:pt x="113" y="513"/>
                </a:cubicBezTo>
                <a:cubicBezTo>
                  <a:pt x="106" y="513"/>
                  <a:pt x="106" y="513"/>
                  <a:pt x="106" y="513"/>
                </a:cubicBezTo>
                <a:cubicBezTo>
                  <a:pt x="106" y="533"/>
                  <a:pt x="106" y="533"/>
                  <a:pt x="106" y="533"/>
                </a:cubicBezTo>
                <a:cubicBezTo>
                  <a:pt x="113" y="533"/>
                  <a:pt x="113" y="533"/>
                  <a:pt x="113" y="533"/>
                </a:cubicBezTo>
                <a:cubicBezTo>
                  <a:pt x="120" y="533"/>
                  <a:pt x="120" y="533"/>
                  <a:pt x="120" y="533"/>
                </a:cubicBezTo>
                <a:cubicBezTo>
                  <a:pt x="126" y="533"/>
                  <a:pt x="126" y="533"/>
                  <a:pt x="126" y="533"/>
                </a:cubicBezTo>
                <a:cubicBezTo>
                  <a:pt x="133" y="533"/>
                  <a:pt x="133" y="533"/>
                  <a:pt x="133" y="533"/>
                </a:cubicBezTo>
                <a:cubicBezTo>
                  <a:pt x="140" y="533"/>
                  <a:pt x="140" y="533"/>
                  <a:pt x="140" y="533"/>
                </a:cubicBezTo>
                <a:cubicBezTo>
                  <a:pt x="147" y="533"/>
                  <a:pt x="147" y="533"/>
                  <a:pt x="147" y="533"/>
                </a:cubicBezTo>
                <a:cubicBezTo>
                  <a:pt x="151" y="533"/>
                  <a:pt x="151" y="533"/>
                  <a:pt x="151" y="533"/>
                </a:cubicBezTo>
                <a:cubicBezTo>
                  <a:pt x="151" y="577"/>
                  <a:pt x="151" y="577"/>
                  <a:pt x="151" y="577"/>
                </a:cubicBezTo>
                <a:cubicBezTo>
                  <a:pt x="152" y="577"/>
                  <a:pt x="152" y="577"/>
                  <a:pt x="152" y="577"/>
                </a:cubicBezTo>
                <a:cubicBezTo>
                  <a:pt x="153" y="577"/>
                  <a:pt x="153" y="577"/>
                  <a:pt x="153" y="577"/>
                </a:cubicBezTo>
                <a:cubicBezTo>
                  <a:pt x="154" y="577"/>
                  <a:pt x="154" y="577"/>
                  <a:pt x="154" y="577"/>
                </a:cubicBezTo>
                <a:cubicBezTo>
                  <a:pt x="155" y="577"/>
                  <a:pt x="155" y="577"/>
                  <a:pt x="155" y="577"/>
                </a:cubicBezTo>
                <a:cubicBezTo>
                  <a:pt x="157" y="577"/>
                  <a:pt x="157" y="577"/>
                  <a:pt x="157" y="577"/>
                </a:cubicBezTo>
                <a:cubicBezTo>
                  <a:pt x="158" y="577"/>
                  <a:pt x="158" y="577"/>
                  <a:pt x="158" y="577"/>
                </a:cubicBezTo>
                <a:cubicBezTo>
                  <a:pt x="159" y="577"/>
                  <a:pt x="159" y="577"/>
                  <a:pt x="159" y="577"/>
                </a:cubicBezTo>
                <a:cubicBezTo>
                  <a:pt x="160" y="577"/>
                  <a:pt x="160" y="577"/>
                  <a:pt x="160" y="577"/>
                </a:cubicBezTo>
                <a:cubicBezTo>
                  <a:pt x="162" y="577"/>
                  <a:pt x="162" y="577"/>
                  <a:pt x="162" y="577"/>
                </a:cubicBezTo>
                <a:cubicBezTo>
                  <a:pt x="163" y="577"/>
                  <a:pt x="163" y="577"/>
                  <a:pt x="163" y="577"/>
                </a:cubicBezTo>
                <a:cubicBezTo>
                  <a:pt x="164" y="577"/>
                  <a:pt x="164" y="577"/>
                  <a:pt x="164" y="577"/>
                </a:cubicBezTo>
                <a:cubicBezTo>
                  <a:pt x="165" y="577"/>
                  <a:pt x="165" y="577"/>
                  <a:pt x="165" y="577"/>
                </a:cubicBezTo>
                <a:cubicBezTo>
                  <a:pt x="166" y="577"/>
                  <a:pt x="166" y="577"/>
                  <a:pt x="166" y="577"/>
                </a:cubicBezTo>
                <a:cubicBezTo>
                  <a:pt x="168" y="577"/>
                  <a:pt x="168" y="577"/>
                  <a:pt x="168" y="577"/>
                </a:cubicBezTo>
                <a:cubicBezTo>
                  <a:pt x="169" y="577"/>
                  <a:pt x="169" y="577"/>
                  <a:pt x="169" y="577"/>
                </a:cubicBezTo>
                <a:cubicBezTo>
                  <a:pt x="170" y="577"/>
                  <a:pt x="170" y="577"/>
                  <a:pt x="170" y="577"/>
                </a:cubicBezTo>
                <a:cubicBezTo>
                  <a:pt x="170" y="533"/>
                  <a:pt x="170" y="533"/>
                  <a:pt x="170" y="533"/>
                </a:cubicBezTo>
                <a:cubicBezTo>
                  <a:pt x="174" y="533"/>
                  <a:pt x="174" y="533"/>
                  <a:pt x="174" y="533"/>
                </a:cubicBezTo>
                <a:cubicBezTo>
                  <a:pt x="181" y="533"/>
                  <a:pt x="181" y="533"/>
                  <a:pt x="181" y="533"/>
                </a:cubicBezTo>
                <a:cubicBezTo>
                  <a:pt x="187" y="533"/>
                  <a:pt x="187" y="533"/>
                  <a:pt x="187" y="533"/>
                </a:cubicBezTo>
                <a:cubicBezTo>
                  <a:pt x="194" y="533"/>
                  <a:pt x="194" y="533"/>
                  <a:pt x="194" y="533"/>
                </a:cubicBezTo>
                <a:cubicBezTo>
                  <a:pt x="201" y="533"/>
                  <a:pt x="201" y="533"/>
                  <a:pt x="201" y="533"/>
                </a:cubicBezTo>
                <a:cubicBezTo>
                  <a:pt x="208" y="533"/>
                  <a:pt x="208" y="533"/>
                  <a:pt x="208" y="533"/>
                </a:cubicBezTo>
                <a:cubicBezTo>
                  <a:pt x="214" y="533"/>
                  <a:pt x="214" y="533"/>
                  <a:pt x="214" y="533"/>
                </a:cubicBezTo>
                <a:lnTo>
                  <a:pt x="214" y="513"/>
                </a:lnTo>
                <a:close/>
              </a:path>
            </a:pathLst>
          </a:custGeom>
          <a:solidFill>
            <a:schemeClr val="bg1"/>
          </a:solidFill>
          <a:ln>
            <a:noFill/>
          </a:ln>
        </p:spPr>
        <p:txBody>
          <a:bodyPr anchor="t" anchorCtr="0" bIns="45720" compatLnSpc="1" lIns="91440" numCol="1" rIns="91440" tIns="45720" vert="horz" wrap="square"/>
          <a:p>
            <a:endParaRPr altLang="en-US" lang="zh-CN">
              <a:ea typeface="Calibri" panose="020F0502020204030204" charset="0"/>
              <a:cs typeface="Calibri" panose="020F0502020204030204" charset="0"/>
            </a:endParaRPr>
          </a:p>
        </p:txBody>
      </p:sp>
      <p:sp>
        <p:nvSpPr>
          <p:cNvPr id="1048627" name="Freeform 62"/>
          <p:cNvSpPr/>
          <p:nvPr/>
        </p:nvSpPr>
        <p:spPr>
          <a:xfrm rot="16200000">
            <a:off x="4250529" y="4107667"/>
            <a:ext cx="357190" cy="285752"/>
          </a:xfrm>
          <a:custGeom>
            <a:avLst/>
            <a:gdLst>
              <a:gd name="connsiteX0" fmla="*/ 0 w 2"/>
              <a:gd name="connsiteY0" fmla="*/ 2 h 2"/>
              <a:gd name="connsiteX1" fmla="*/ 1 w 2"/>
              <a:gd name="connsiteY1" fmla="*/ 0 h 2"/>
              <a:gd name="connsiteX2" fmla="*/ 2 w 2"/>
              <a:gd name="connsiteY2" fmla="*/ 2 h 2"/>
              <a:gd name="connsiteX3" fmla="*/ 0 w 2"/>
              <a:gd name="connsiteY3" fmla="*/ 2 h 2"/>
              <a:gd name="connsiteX0-1" fmla="*/ 0 w 3"/>
              <a:gd name="connsiteY0-2" fmla="*/ 2 h 2"/>
              <a:gd name="connsiteX1-3" fmla="*/ 3 w 3"/>
              <a:gd name="connsiteY1-4" fmla="*/ 0 h 2"/>
              <a:gd name="connsiteX2-5" fmla="*/ 2 w 3"/>
              <a:gd name="connsiteY2-6" fmla="*/ 2 h 2"/>
              <a:gd name="connsiteX3-7" fmla="*/ 0 w 3"/>
              <a:gd name="connsiteY3-8" fmla="*/ 2 h 2"/>
            </a:gdLst>
            <a:ahLst/>
            <a:cxnLst>
              <a:cxn ang="0">
                <a:pos x="connsiteX0-1" y="connsiteY0-2"/>
              </a:cxn>
              <a:cxn ang="0">
                <a:pos x="connsiteX1-3" y="connsiteY1-4"/>
              </a:cxn>
              <a:cxn ang="0">
                <a:pos x="connsiteX2-5" y="connsiteY2-6"/>
              </a:cxn>
              <a:cxn ang="0">
                <a:pos x="connsiteX3-7" y="connsiteY3-8"/>
              </a:cxn>
            </a:cxnLst>
            <a:rect l="l" t="t" r="r" b="b"/>
            <a:pathLst>
              <a:path w="3" h="2">
                <a:moveTo>
                  <a:pt x="0" y="2"/>
                </a:moveTo>
                <a:cubicBezTo>
                  <a:pt x="0" y="2"/>
                  <a:pt x="3" y="1"/>
                  <a:pt x="3" y="0"/>
                </a:cubicBezTo>
                <a:cubicBezTo>
                  <a:pt x="3" y="1"/>
                  <a:pt x="2" y="1"/>
                  <a:pt x="2" y="2"/>
                </a:cubicBezTo>
                <a:lnTo>
                  <a:pt x="0" y="2"/>
                </a:lnTo>
                <a:close/>
              </a:path>
            </a:pathLst>
          </a:custGeom>
          <a:solidFill>
            <a:srgbClr val="4C45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8" name="Freeform 63"/>
          <p:cNvSpPr/>
          <p:nvPr/>
        </p:nvSpPr>
        <p:spPr>
          <a:xfrm rot="5400000" flipH="1">
            <a:off x="2893207" y="4107667"/>
            <a:ext cx="357190" cy="285752"/>
          </a:xfrm>
          <a:custGeom>
            <a:avLst/>
            <a:gdLst>
              <a:gd name="connsiteX0" fmla="*/ 0 w 2"/>
              <a:gd name="connsiteY0" fmla="*/ 2 h 2"/>
              <a:gd name="connsiteX1" fmla="*/ 1 w 2"/>
              <a:gd name="connsiteY1" fmla="*/ 0 h 2"/>
              <a:gd name="connsiteX2" fmla="*/ 2 w 2"/>
              <a:gd name="connsiteY2" fmla="*/ 2 h 2"/>
              <a:gd name="connsiteX3" fmla="*/ 0 w 2"/>
              <a:gd name="connsiteY3" fmla="*/ 2 h 2"/>
              <a:gd name="connsiteX0-1" fmla="*/ 0 w 3"/>
              <a:gd name="connsiteY0-2" fmla="*/ 2 h 2"/>
              <a:gd name="connsiteX1-3" fmla="*/ 3 w 3"/>
              <a:gd name="connsiteY1-4" fmla="*/ 0 h 2"/>
              <a:gd name="connsiteX2-5" fmla="*/ 2 w 3"/>
              <a:gd name="connsiteY2-6" fmla="*/ 2 h 2"/>
              <a:gd name="connsiteX3-7" fmla="*/ 0 w 3"/>
              <a:gd name="connsiteY3-8" fmla="*/ 2 h 2"/>
            </a:gdLst>
            <a:ahLst/>
            <a:cxnLst>
              <a:cxn ang="0">
                <a:pos x="connsiteX0-1" y="connsiteY0-2"/>
              </a:cxn>
              <a:cxn ang="0">
                <a:pos x="connsiteX1-3" y="connsiteY1-4"/>
              </a:cxn>
              <a:cxn ang="0">
                <a:pos x="connsiteX2-5" y="connsiteY2-6"/>
              </a:cxn>
              <a:cxn ang="0">
                <a:pos x="connsiteX3-7" y="connsiteY3-8"/>
              </a:cxn>
            </a:cxnLst>
            <a:rect l="l" t="t" r="r" b="b"/>
            <a:pathLst>
              <a:path w="3" h="2">
                <a:moveTo>
                  <a:pt x="0" y="2"/>
                </a:moveTo>
                <a:cubicBezTo>
                  <a:pt x="0" y="2"/>
                  <a:pt x="3" y="1"/>
                  <a:pt x="3" y="0"/>
                </a:cubicBezTo>
                <a:cubicBezTo>
                  <a:pt x="3" y="1"/>
                  <a:pt x="2" y="1"/>
                  <a:pt x="2" y="2"/>
                </a:cubicBezTo>
                <a:lnTo>
                  <a:pt x="0" y="2"/>
                </a:lnTo>
                <a:close/>
              </a:path>
            </a:pathLst>
          </a:custGeom>
          <a:solidFill>
            <a:srgbClr val="4C45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9" name="Freeform 64"/>
          <p:cNvSpPr/>
          <p:nvPr/>
        </p:nvSpPr>
        <p:spPr>
          <a:xfrm rot="16200000">
            <a:off x="6322231" y="4107667"/>
            <a:ext cx="357190" cy="285752"/>
          </a:xfrm>
          <a:custGeom>
            <a:avLst/>
            <a:gdLst>
              <a:gd name="connsiteX0" fmla="*/ 0 w 2"/>
              <a:gd name="connsiteY0" fmla="*/ 2 h 2"/>
              <a:gd name="connsiteX1" fmla="*/ 1 w 2"/>
              <a:gd name="connsiteY1" fmla="*/ 0 h 2"/>
              <a:gd name="connsiteX2" fmla="*/ 2 w 2"/>
              <a:gd name="connsiteY2" fmla="*/ 2 h 2"/>
              <a:gd name="connsiteX3" fmla="*/ 0 w 2"/>
              <a:gd name="connsiteY3" fmla="*/ 2 h 2"/>
              <a:gd name="connsiteX0-1" fmla="*/ 0 w 3"/>
              <a:gd name="connsiteY0-2" fmla="*/ 2 h 2"/>
              <a:gd name="connsiteX1-3" fmla="*/ 3 w 3"/>
              <a:gd name="connsiteY1-4" fmla="*/ 0 h 2"/>
              <a:gd name="connsiteX2-5" fmla="*/ 2 w 3"/>
              <a:gd name="connsiteY2-6" fmla="*/ 2 h 2"/>
              <a:gd name="connsiteX3-7" fmla="*/ 0 w 3"/>
              <a:gd name="connsiteY3-8" fmla="*/ 2 h 2"/>
            </a:gdLst>
            <a:ahLst/>
            <a:cxnLst>
              <a:cxn ang="0">
                <a:pos x="connsiteX0-1" y="connsiteY0-2"/>
              </a:cxn>
              <a:cxn ang="0">
                <a:pos x="connsiteX1-3" y="connsiteY1-4"/>
              </a:cxn>
              <a:cxn ang="0">
                <a:pos x="connsiteX2-5" y="connsiteY2-6"/>
              </a:cxn>
              <a:cxn ang="0">
                <a:pos x="connsiteX3-7" y="connsiteY3-8"/>
              </a:cxn>
            </a:cxnLst>
            <a:rect l="l" t="t" r="r" b="b"/>
            <a:pathLst>
              <a:path w="3" h="2">
                <a:moveTo>
                  <a:pt x="0" y="2"/>
                </a:moveTo>
                <a:cubicBezTo>
                  <a:pt x="0" y="2"/>
                  <a:pt x="3" y="1"/>
                  <a:pt x="3" y="0"/>
                </a:cubicBezTo>
                <a:cubicBezTo>
                  <a:pt x="3" y="1"/>
                  <a:pt x="2" y="1"/>
                  <a:pt x="2" y="2"/>
                </a:cubicBezTo>
                <a:lnTo>
                  <a:pt x="0" y="2"/>
                </a:lnTo>
                <a:close/>
              </a:path>
            </a:pathLst>
          </a:custGeom>
          <a:solidFill>
            <a:srgbClr val="4C45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0" name="Freeform 65"/>
          <p:cNvSpPr/>
          <p:nvPr/>
        </p:nvSpPr>
        <p:spPr>
          <a:xfrm rot="5400000" flipH="1">
            <a:off x="4964909" y="4107667"/>
            <a:ext cx="357190" cy="285752"/>
          </a:xfrm>
          <a:custGeom>
            <a:avLst/>
            <a:gdLst>
              <a:gd name="connsiteX0" fmla="*/ 0 w 2"/>
              <a:gd name="connsiteY0" fmla="*/ 2 h 2"/>
              <a:gd name="connsiteX1" fmla="*/ 1 w 2"/>
              <a:gd name="connsiteY1" fmla="*/ 0 h 2"/>
              <a:gd name="connsiteX2" fmla="*/ 2 w 2"/>
              <a:gd name="connsiteY2" fmla="*/ 2 h 2"/>
              <a:gd name="connsiteX3" fmla="*/ 0 w 2"/>
              <a:gd name="connsiteY3" fmla="*/ 2 h 2"/>
              <a:gd name="connsiteX0-1" fmla="*/ 0 w 3"/>
              <a:gd name="connsiteY0-2" fmla="*/ 2 h 2"/>
              <a:gd name="connsiteX1-3" fmla="*/ 3 w 3"/>
              <a:gd name="connsiteY1-4" fmla="*/ 0 h 2"/>
              <a:gd name="connsiteX2-5" fmla="*/ 2 w 3"/>
              <a:gd name="connsiteY2-6" fmla="*/ 2 h 2"/>
              <a:gd name="connsiteX3-7" fmla="*/ 0 w 3"/>
              <a:gd name="connsiteY3-8" fmla="*/ 2 h 2"/>
            </a:gdLst>
            <a:ahLst/>
            <a:cxnLst>
              <a:cxn ang="0">
                <a:pos x="connsiteX0-1" y="connsiteY0-2"/>
              </a:cxn>
              <a:cxn ang="0">
                <a:pos x="connsiteX1-3" y="connsiteY1-4"/>
              </a:cxn>
              <a:cxn ang="0">
                <a:pos x="connsiteX2-5" y="connsiteY2-6"/>
              </a:cxn>
              <a:cxn ang="0">
                <a:pos x="connsiteX3-7" y="connsiteY3-8"/>
              </a:cxn>
            </a:cxnLst>
            <a:rect l="l" t="t" r="r" b="b"/>
            <a:pathLst>
              <a:path w="3" h="2">
                <a:moveTo>
                  <a:pt x="0" y="2"/>
                </a:moveTo>
                <a:cubicBezTo>
                  <a:pt x="0" y="2"/>
                  <a:pt x="3" y="1"/>
                  <a:pt x="3" y="0"/>
                </a:cubicBezTo>
                <a:cubicBezTo>
                  <a:pt x="3" y="1"/>
                  <a:pt x="2" y="1"/>
                  <a:pt x="2" y="2"/>
                </a:cubicBezTo>
                <a:lnTo>
                  <a:pt x="0" y="2"/>
                </a:lnTo>
                <a:close/>
              </a:path>
            </a:pathLst>
          </a:custGeom>
          <a:solidFill>
            <a:srgbClr val="4C45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1" name="Freeform 66"/>
          <p:cNvSpPr/>
          <p:nvPr/>
        </p:nvSpPr>
        <p:spPr>
          <a:xfrm rot="16200000">
            <a:off x="2178827" y="4036229"/>
            <a:ext cx="357190" cy="285752"/>
          </a:xfrm>
          <a:custGeom>
            <a:avLst/>
            <a:gdLst>
              <a:gd name="connsiteX0" fmla="*/ 0 w 2"/>
              <a:gd name="connsiteY0" fmla="*/ 2 h 2"/>
              <a:gd name="connsiteX1" fmla="*/ 1 w 2"/>
              <a:gd name="connsiteY1" fmla="*/ 0 h 2"/>
              <a:gd name="connsiteX2" fmla="*/ 2 w 2"/>
              <a:gd name="connsiteY2" fmla="*/ 2 h 2"/>
              <a:gd name="connsiteX3" fmla="*/ 0 w 2"/>
              <a:gd name="connsiteY3" fmla="*/ 2 h 2"/>
              <a:gd name="connsiteX0-1" fmla="*/ 0 w 3"/>
              <a:gd name="connsiteY0-2" fmla="*/ 2 h 2"/>
              <a:gd name="connsiteX1-3" fmla="*/ 3 w 3"/>
              <a:gd name="connsiteY1-4" fmla="*/ 0 h 2"/>
              <a:gd name="connsiteX2-5" fmla="*/ 2 w 3"/>
              <a:gd name="connsiteY2-6" fmla="*/ 2 h 2"/>
              <a:gd name="connsiteX3-7" fmla="*/ 0 w 3"/>
              <a:gd name="connsiteY3-8" fmla="*/ 2 h 2"/>
            </a:gdLst>
            <a:ahLst/>
            <a:cxnLst>
              <a:cxn ang="0">
                <a:pos x="connsiteX0-1" y="connsiteY0-2"/>
              </a:cxn>
              <a:cxn ang="0">
                <a:pos x="connsiteX1-3" y="connsiteY1-4"/>
              </a:cxn>
              <a:cxn ang="0">
                <a:pos x="connsiteX2-5" y="connsiteY2-6"/>
              </a:cxn>
              <a:cxn ang="0">
                <a:pos x="connsiteX3-7" y="connsiteY3-8"/>
              </a:cxn>
            </a:cxnLst>
            <a:rect l="l" t="t" r="r" b="b"/>
            <a:pathLst>
              <a:path w="3" h="2">
                <a:moveTo>
                  <a:pt x="0" y="2"/>
                </a:moveTo>
                <a:cubicBezTo>
                  <a:pt x="0" y="2"/>
                  <a:pt x="3" y="1"/>
                  <a:pt x="3" y="0"/>
                </a:cubicBezTo>
                <a:cubicBezTo>
                  <a:pt x="3" y="1"/>
                  <a:pt x="2" y="1"/>
                  <a:pt x="2" y="2"/>
                </a:cubicBezTo>
                <a:lnTo>
                  <a:pt x="0" y="2"/>
                </a:lnTo>
                <a:close/>
              </a:path>
            </a:pathLst>
          </a:custGeom>
          <a:solidFill>
            <a:srgbClr val="4C45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2" name="Freeform 67"/>
          <p:cNvSpPr/>
          <p:nvPr/>
        </p:nvSpPr>
        <p:spPr>
          <a:xfrm rot="5400000" flipH="1">
            <a:off x="821505" y="4036229"/>
            <a:ext cx="357190" cy="285752"/>
          </a:xfrm>
          <a:custGeom>
            <a:avLst/>
            <a:gdLst>
              <a:gd name="connsiteX0" fmla="*/ 0 w 2"/>
              <a:gd name="connsiteY0" fmla="*/ 2 h 2"/>
              <a:gd name="connsiteX1" fmla="*/ 1 w 2"/>
              <a:gd name="connsiteY1" fmla="*/ 0 h 2"/>
              <a:gd name="connsiteX2" fmla="*/ 2 w 2"/>
              <a:gd name="connsiteY2" fmla="*/ 2 h 2"/>
              <a:gd name="connsiteX3" fmla="*/ 0 w 2"/>
              <a:gd name="connsiteY3" fmla="*/ 2 h 2"/>
              <a:gd name="connsiteX0-1" fmla="*/ 0 w 3"/>
              <a:gd name="connsiteY0-2" fmla="*/ 2 h 2"/>
              <a:gd name="connsiteX1-3" fmla="*/ 3 w 3"/>
              <a:gd name="connsiteY1-4" fmla="*/ 0 h 2"/>
              <a:gd name="connsiteX2-5" fmla="*/ 2 w 3"/>
              <a:gd name="connsiteY2-6" fmla="*/ 2 h 2"/>
              <a:gd name="connsiteX3-7" fmla="*/ 0 w 3"/>
              <a:gd name="connsiteY3-8" fmla="*/ 2 h 2"/>
            </a:gdLst>
            <a:ahLst/>
            <a:cxnLst>
              <a:cxn ang="0">
                <a:pos x="connsiteX0-1" y="connsiteY0-2"/>
              </a:cxn>
              <a:cxn ang="0">
                <a:pos x="connsiteX1-3" y="connsiteY1-4"/>
              </a:cxn>
              <a:cxn ang="0">
                <a:pos x="connsiteX2-5" y="connsiteY2-6"/>
              </a:cxn>
              <a:cxn ang="0">
                <a:pos x="connsiteX3-7" y="connsiteY3-8"/>
              </a:cxn>
            </a:cxnLst>
            <a:rect l="l" t="t" r="r" b="b"/>
            <a:pathLst>
              <a:path w="3" h="2">
                <a:moveTo>
                  <a:pt x="0" y="2"/>
                </a:moveTo>
                <a:cubicBezTo>
                  <a:pt x="0" y="2"/>
                  <a:pt x="3" y="1"/>
                  <a:pt x="3" y="0"/>
                </a:cubicBezTo>
                <a:cubicBezTo>
                  <a:pt x="3" y="1"/>
                  <a:pt x="2" y="1"/>
                  <a:pt x="2" y="2"/>
                </a:cubicBezTo>
                <a:lnTo>
                  <a:pt x="0" y="2"/>
                </a:lnTo>
                <a:close/>
              </a:path>
            </a:pathLst>
          </a:custGeom>
          <a:solidFill>
            <a:srgbClr val="4C45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3" name="Freeform 68"/>
          <p:cNvSpPr/>
          <p:nvPr/>
        </p:nvSpPr>
        <p:spPr>
          <a:xfrm rot="16200000">
            <a:off x="8393933" y="3964791"/>
            <a:ext cx="357190" cy="285752"/>
          </a:xfrm>
          <a:custGeom>
            <a:avLst/>
            <a:gdLst>
              <a:gd name="connsiteX0" fmla="*/ 0 w 2"/>
              <a:gd name="connsiteY0" fmla="*/ 2 h 2"/>
              <a:gd name="connsiteX1" fmla="*/ 1 w 2"/>
              <a:gd name="connsiteY1" fmla="*/ 0 h 2"/>
              <a:gd name="connsiteX2" fmla="*/ 2 w 2"/>
              <a:gd name="connsiteY2" fmla="*/ 2 h 2"/>
              <a:gd name="connsiteX3" fmla="*/ 0 w 2"/>
              <a:gd name="connsiteY3" fmla="*/ 2 h 2"/>
              <a:gd name="connsiteX0-1" fmla="*/ 0 w 3"/>
              <a:gd name="connsiteY0-2" fmla="*/ 2 h 2"/>
              <a:gd name="connsiteX1-3" fmla="*/ 3 w 3"/>
              <a:gd name="connsiteY1-4" fmla="*/ 0 h 2"/>
              <a:gd name="connsiteX2-5" fmla="*/ 2 w 3"/>
              <a:gd name="connsiteY2-6" fmla="*/ 2 h 2"/>
              <a:gd name="connsiteX3-7" fmla="*/ 0 w 3"/>
              <a:gd name="connsiteY3-8" fmla="*/ 2 h 2"/>
            </a:gdLst>
            <a:ahLst/>
            <a:cxnLst>
              <a:cxn ang="0">
                <a:pos x="connsiteX0-1" y="connsiteY0-2"/>
              </a:cxn>
              <a:cxn ang="0">
                <a:pos x="connsiteX1-3" y="connsiteY1-4"/>
              </a:cxn>
              <a:cxn ang="0">
                <a:pos x="connsiteX2-5" y="connsiteY2-6"/>
              </a:cxn>
              <a:cxn ang="0">
                <a:pos x="connsiteX3-7" y="connsiteY3-8"/>
              </a:cxn>
            </a:cxnLst>
            <a:rect l="l" t="t" r="r" b="b"/>
            <a:pathLst>
              <a:path w="3" h="2">
                <a:moveTo>
                  <a:pt x="0" y="2"/>
                </a:moveTo>
                <a:cubicBezTo>
                  <a:pt x="0" y="2"/>
                  <a:pt x="3" y="1"/>
                  <a:pt x="3" y="0"/>
                </a:cubicBezTo>
                <a:cubicBezTo>
                  <a:pt x="3" y="1"/>
                  <a:pt x="2" y="1"/>
                  <a:pt x="2" y="2"/>
                </a:cubicBezTo>
                <a:lnTo>
                  <a:pt x="0" y="2"/>
                </a:lnTo>
                <a:close/>
              </a:path>
            </a:pathLst>
          </a:custGeom>
          <a:solidFill>
            <a:srgbClr val="4C45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4" name="Freeform 69"/>
          <p:cNvSpPr/>
          <p:nvPr/>
        </p:nvSpPr>
        <p:spPr>
          <a:xfrm rot="5400000" flipH="1">
            <a:off x="7036611" y="3964791"/>
            <a:ext cx="357190" cy="285752"/>
          </a:xfrm>
          <a:custGeom>
            <a:avLst/>
            <a:gdLst>
              <a:gd name="connsiteX0" fmla="*/ 0 w 2"/>
              <a:gd name="connsiteY0" fmla="*/ 2 h 2"/>
              <a:gd name="connsiteX1" fmla="*/ 1 w 2"/>
              <a:gd name="connsiteY1" fmla="*/ 0 h 2"/>
              <a:gd name="connsiteX2" fmla="*/ 2 w 2"/>
              <a:gd name="connsiteY2" fmla="*/ 2 h 2"/>
              <a:gd name="connsiteX3" fmla="*/ 0 w 2"/>
              <a:gd name="connsiteY3" fmla="*/ 2 h 2"/>
              <a:gd name="connsiteX0-1" fmla="*/ 0 w 3"/>
              <a:gd name="connsiteY0-2" fmla="*/ 2 h 2"/>
              <a:gd name="connsiteX1-3" fmla="*/ 3 w 3"/>
              <a:gd name="connsiteY1-4" fmla="*/ 0 h 2"/>
              <a:gd name="connsiteX2-5" fmla="*/ 2 w 3"/>
              <a:gd name="connsiteY2-6" fmla="*/ 2 h 2"/>
              <a:gd name="connsiteX3-7" fmla="*/ 0 w 3"/>
              <a:gd name="connsiteY3-8" fmla="*/ 2 h 2"/>
            </a:gdLst>
            <a:ahLst/>
            <a:cxnLst>
              <a:cxn ang="0">
                <a:pos x="connsiteX0-1" y="connsiteY0-2"/>
              </a:cxn>
              <a:cxn ang="0">
                <a:pos x="connsiteX1-3" y="connsiteY1-4"/>
              </a:cxn>
              <a:cxn ang="0">
                <a:pos x="connsiteX2-5" y="connsiteY2-6"/>
              </a:cxn>
              <a:cxn ang="0">
                <a:pos x="connsiteX3-7" y="connsiteY3-8"/>
              </a:cxn>
            </a:cxnLst>
            <a:rect l="l" t="t" r="r" b="b"/>
            <a:pathLst>
              <a:path w="3" h="2">
                <a:moveTo>
                  <a:pt x="0" y="2"/>
                </a:moveTo>
                <a:cubicBezTo>
                  <a:pt x="0" y="2"/>
                  <a:pt x="3" y="1"/>
                  <a:pt x="3" y="0"/>
                </a:cubicBezTo>
                <a:cubicBezTo>
                  <a:pt x="3" y="1"/>
                  <a:pt x="2" y="1"/>
                  <a:pt x="2" y="2"/>
                </a:cubicBezTo>
                <a:lnTo>
                  <a:pt x="0" y="2"/>
                </a:lnTo>
                <a:close/>
              </a:path>
            </a:pathLst>
          </a:custGeom>
          <a:solidFill>
            <a:srgbClr val="4C45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43" descr="capsul.png"/>
          <p:cNvPicPr>
            <a:picLocks noChangeAspect="1"/>
          </p:cNvPicPr>
          <p:nvPr/>
        </p:nvPicPr>
        <p:blipFill>
          <a:blip xmlns:r="http://schemas.openxmlformats.org/officeDocument/2006/relationships" r:embed="rId1" cstate="print"/>
          <a:stretch>
            <a:fillRect/>
          </a:stretch>
        </p:blipFill>
        <p:spPr>
          <a:xfrm>
            <a:off x="6286512" y="357172"/>
            <a:ext cx="898511" cy="884319"/>
          </a:xfrm>
          <a:prstGeom prst="rect"/>
          <a:effectLst>
            <a:outerShdw algn="tl" blurRad="50800" dir="2700000" dist="38100" rotWithShape="0">
              <a:prstClr val="black">
                <a:alpha val="40000"/>
              </a:prstClr>
            </a:outerShdw>
          </a:effectLst>
        </p:spPr>
      </p:pic>
      <p:pic>
        <p:nvPicPr>
          <p:cNvPr id="2097154" name="Picture 51" descr="capsul.png"/>
          <p:cNvPicPr>
            <a:picLocks noChangeAspect="1"/>
          </p:cNvPicPr>
          <p:nvPr/>
        </p:nvPicPr>
        <p:blipFill>
          <a:blip xmlns:r="http://schemas.openxmlformats.org/officeDocument/2006/relationships" r:embed="rId1" cstate="print"/>
          <a:stretch>
            <a:fillRect/>
          </a:stretch>
        </p:blipFill>
        <p:spPr>
          <a:xfrm flipH="1">
            <a:off x="1316035" y="357171"/>
            <a:ext cx="898511" cy="884319"/>
          </a:xfrm>
          <a:prstGeom prst="rect"/>
          <a:effectLst>
            <a:outerShdw algn="tl" blurRad="50800" dir="2700000" dist="38100" rotWithShape="0">
              <a:prstClr val="black">
                <a:alpha val="40000"/>
              </a:prstClr>
            </a:outerShdw>
          </a:effectLst>
        </p:spPr>
      </p:pic>
      <p:sp>
        <p:nvSpPr>
          <p:cNvPr id="1048635" name=""/>
          <p:cNvSpPr txBox="1"/>
          <p:nvPr/>
        </p:nvSpPr>
        <p:spPr>
          <a:xfrm>
            <a:off x="513023" y="1519998"/>
            <a:ext cx="8449451" cy="1920240"/>
          </a:xfrm>
          <a:prstGeom prst="rect"/>
        </p:spPr>
        <p:txBody>
          <a:bodyPr rtlCol="0" wrap="square">
            <a:spAutoFit/>
          </a:bodyPr>
          <a:p>
            <a:r>
              <a:rPr sz="2000" lang="en-US">
                <a:solidFill>
                  <a:srgbClr val="C00000"/>
                </a:solidFill>
              </a:rPr>
              <a:t>import numpy as np </a:t>
            </a:r>
            <a:r>
              <a:rPr sz="2000" lang="en-US">
                <a:solidFill>
                  <a:srgbClr val="6600CC"/>
                </a:solidFill>
              </a:rPr>
              <a:t># for linear algebra </a:t>
            </a:r>
            <a:r>
              <a:rPr sz="2000" lang="en-US">
                <a:solidFill>
                  <a:srgbClr val="C00000"/>
                </a:solidFill>
              </a:rPr>
              <a:t> </a:t>
            </a:r>
            <a:endParaRPr sz="1800" lang="en-US">
              <a:solidFill>
                <a:srgbClr val="C00000"/>
              </a:solidFill>
            </a:endParaRPr>
          </a:p>
          <a:p>
            <a:r>
              <a:rPr sz="2000" lang="en-US">
                <a:solidFill>
                  <a:srgbClr val="C00000"/>
                </a:solidFill>
              </a:rPr>
              <a:t>import pandas as pd </a:t>
            </a:r>
            <a:r>
              <a:rPr sz="2000" lang="en-US">
                <a:solidFill>
                  <a:srgbClr val="6600CC"/>
                </a:solidFill>
              </a:rPr>
              <a:t># for data processing, CSV file I/O (e.g. pd.read_csv) </a:t>
            </a:r>
            <a:r>
              <a:rPr sz="2000" lang="en-US">
                <a:solidFill>
                  <a:srgbClr val="C00000"/>
                </a:solidFill>
              </a:rPr>
              <a:t> </a:t>
            </a:r>
            <a:endParaRPr sz="1800" lang="en-US">
              <a:solidFill>
                <a:srgbClr val="C00000"/>
              </a:solidFill>
            </a:endParaRPr>
          </a:p>
          <a:p>
            <a:r>
              <a:rPr sz="2000" lang="en-US">
                <a:solidFill>
                  <a:srgbClr val="C00000"/>
                </a:solidFill>
              </a:rPr>
              <a:t>import seaborn as sns</a:t>
            </a:r>
            <a:r>
              <a:rPr sz="2000" lang="en-US">
                <a:solidFill>
                  <a:srgbClr val="6600CC"/>
                </a:solidFill>
              </a:rPr>
              <a:t> # for data visualization </a:t>
            </a:r>
            <a:r>
              <a:rPr sz="2000" lang="en-US">
                <a:solidFill>
                  <a:srgbClr val="C00000"/>
                </a:solidFill>
              </a:rPr>
              <a:t> </a:t>
            </a:r>
            <a:endParaRPr sz="1800" lang="en-US">
              <a:solidFill>
                <a:srgbClr val="C00000"/>
              </a:solidFill>
            </a:endParaRPr>
          </a:p>
          <a:p>
            <a:r>
              <a:rPr sz="2000" lang="en-US">
                <a:solidFill>
                  <a:srgbClr val="C00000"/>
                </a:solidFill>
              </a:rPr>
              <a:t>import matplotlib.pyplot as plt</a:t>
            </a:r>
            <a:r>
              <a:rPr sz="2000" lang="en-US">
                <a:solidFill>
                  <a:srgbClr val="6600CC"/>
                </a:solidFill>
              </a:rPr>
              <a:t> # to plot data visualization charts  </a:t>
            </a:r>
            <a:endParaRPr sz="1800" lang="en-US">
              <a:solidFill>
                <a:srgbClr val="6600CC"/>
              </a:solidFill>
            </a:endParaRPr>
          </a:p>
          <a:p>
            <a:r>
              <a:rPr sz="2000" lang="en-US">
                <a:solidFill>
                  <a:srgbClr val="C00000"/>
                </a:solidFill>
              </a:rPr>
              <a:t>from collections import Counter  </a:t>
            </a:r>
            <a:endParaRPr sz="1800" lang="en-US">
              <a:solidFill>
                <a:srgbClr val="C00000"/>
              </a:solidFill>
            </a:endParaRPr>
          </a:p>
          <a:p>
            <a:r>
              <a:rPr sz="2000" lang="en-US">
                <a:solidFill>
                  <a:srgbClr val="C00000"/>
                </a:solidFill>
              </a:rPr>
              <a:t>import os  </a:t>
            </a:r>
            <a:endParaRPr sz="2800" lang="en-US">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7" name="TextBox 5"/>
          <p:cNvSpPr txBox="1"/>
          <p:nvPr/>
        </p:nvSpPr>
        <p:spPr>
          <a:xfrm>
            <a:off x="806897" y="321453"/>
            <a:ext cx="8582295" cy="4003040"/>
          </a:xfrm>
          <a:prstGeom prst="rect"/>
          <a:noFill/>
        </p:spPr>
        <p:txBody>
          <a:bodyPr rtlCol="0" wrap="square">
            <a:spAutoFit/>
          </a:bodyPr>
          <a:p>
            <a:r>
              <a:rPr b="1" dirty="0" sz="2400" lang="en-IN" spc="100">
                <a:solidFill>
                  <a:srgbClr val="7030A0"/>
                </a:solidFill>
                <a:latin typeface="Arial" panose="020B0604020202020204" pitchFamily="34" charset="0"/>
                <a:cs typeface="Arial" panose="020B0604020202020204" pitchFamily="34" charset="0"/>
              </a:rPr>
              <a:t>Code</a:t>
            </a:r>
            <a:endParaRPr b="1" dirty="0" sz="2400" lang="en-IN" spc="100">
              <a:solidFill>
                <a:srgbClr val="7030A0"/>
              </a:solidFill>
              <a:latin typeface="Arial" panose="020B0604020202020204" pitchFamily="34" charset="0"/>
              <a:cs typeface="Arial" panose="020B0604020202020204" pitchFamily="34" charset="0"/>
            </a:endParaRPr>
          </a:p>
          <a:p>
            <a:r>
              <a:rPr b="1" dirty="0" sz="2400" lang="en-IN" spc="100">
                <a:solidFill>
                  <a:srgbClr val="FF6600"/>
                </a:solidFill>
                <a:latin typeface="Arial" panose="020B0604020202020204" pitchFamily="34" charset="0"/>
                <a:cs typeface="Arial" panose="020B0604020202020204" pitchFamily="34" charset="0"/>
              </a:rPr>
              <a:t># Transforming the data into quartiles  </a:t>
            </a:r>
            <a:endParaRPr b="1" dirty="0" sz="2400" lang="en-IN" spc="100">
              <a:solidFill>
                <a:srgbClr val="FF6600"/>
              </a:solidFill>
              <a:latin typeface="Arial" panose="020B0604020202020204" pitchFamily="34" charset="0"/>
              <a:cs typeface="Arial" panose="020B0604020202020204" pitchFamily="34" charset="0"/>
            </a:endParaRPr>
          </a:p>
          <a:p>
            <a:r>
              <a:rPr b="1" dirty="0" sz="2400" lang="en-IN" spc="100">
                <a:solidFill>
                  <a:srgbClr val="FF6600"/>
                </a:solidFill>
                <a:latin typeface="Arial" panose="020B0604020202020204" pitchFamily="34" charset="0"/>
                <a:cs typeface="Arial" panose="020B0604020202020204" pitchFamily="34" charset="0"/>
              </a:rPr>
              <a:t>quartile  = QuantileTransformer()  </a:t>
            </a:r>
            <a:endParaRPr b="1" dirty="0" sz="2400" lang="en-IN" spc="100">
              <a:solidFill>
                <a:srgbClr val="FF6600"/>
              </a:solidFill>
              <a:latin typeface="Arial" panose="020B0604020202020204" pitchFamily="34" charset="0"/>
              <a:cs typeface="Arial" panose="020B0604020202020204" pitchFamily="34" charset="0"/>
            </a:endParaRPr>
          </a:p>
          <a:p>
            <a:r>
              <a:rPr b="1" dirty="0" sz="2400" lang="en-IN" spc="100">
                <a:solidFill>
                  <a:srgbClr val="FF6600"/>
                </a:solidFill>
                <a:latin typeface="Arial" panose="020B0604020202020204" pitchFamily="34" charset="0"/>
                <a:cs typeface="Arial" panose="020B0604020202020204" pitchFamily="34" charset="0"/>
              </a:rPr>
              <a:t>X = quartile.fit_transform(data)  </a:t>
            </a:r>
            <a:endParaRPr b="1" dirty="0" sz="2400" lang="en-IN" spc="100">
              <a:solidFill>
                <a:srgbClr val="FF6600"/>
              </a:solidFill>
              <a:latin typeface="Arial" panose="020B0604020202020204" pitchFamily="34" charset="0"/>
              <a:cs typeface="Arial" panose="020B0604020202020204" pitchFamily="34" charset="0"/>
            </a:endParaRPr>
          </a:p>
          <a:p>
            <a:r>
              <a:rPr b="1" dirty="0" sz="2400" lang="en-IN" spc="100">
                <a:solidFill>
                  <a:srgbClr val="FF6600"/>
                </a:solidFill>
                <a:latin typeface="Arial" panose="020B0604020202020204" pitchFamily="34" charset="0"/>
                <a:cs typeface="Arial" panose="020B0604020202020204" pitchFamily="34" charset="0"/>
              </a:rPr>
              <a:t>dataset = quartile.transform(X)  </a:t>
            </a:r>
            <a:endParaRPr b="1" dirty="0" sz="2400" lang="en-IN" spc="100">
              <a:solidFill>
                <a:srgbClr val="FF6600"/>
              </a:solidFill>
              <a:latin typeface="Arial" panose="020B0604020202020204" pitchFamily="34" charset="0"/>
              <a:cs typeface="Arial" panose="020B0604020202020204" pitchFamily="34" charset="0"/>
            </a:endParaRPr>
          </a:p>
          <a:p>
            <a:r>
              <a:rPr b="1" dirty="0" sz="2400" lang="en-IN" spc="100">
                <a:solidFill>
                  <a:srgbClr val="FF6600"/>
                </a:solidFill>
                <a:latin typeface="Arial" panose="020B0604020202020204" pitchFamily="34" charset="0"/>
                <a:cs typeface="Arial" panose="020B0604020202020204" pitchFamily="34" charset="0"/>
              </a:rPr>
              <a:t>dataset = pd.DataFrame(X)  </a:t>
            </a:r>
            <a:endParaRPr b="1" dirty="0" sz="2400" lang="en-IN" spc="100">
              <a:solidFill>
                <a:srgbClr val="FF6600"/>
              </a:solidFill>
              <a:latin typeface="Arial" panose="020B0604020202020204" pitchFamily="34" charset="0"/>
              <a:cs typeface="Arial" panose="020B0604020202020204" pitchFamily="34" charset="0"/>
            </a:endParaRPr>
          </a:p>
          <a:p>
            <a:r>
              <a:rPr b="1" dirty="0" sz="2400" lang="en-IN" spc="100">
                <a:solidFill>
                  <a:srgbClr val="FF6600"/>
                </a:solidFill>
                <a:latin typeface="Arial" panose="020B0604020202020204" pitchFamily="34" charset="0"/>
                <a:cs typeface="Arial" panose="020B0604020202020204" pitchFamily="34" charset="0"/>
              </a:rPr>
              <a:t>dataset.columns =['Pregnancies', 'Glucose', 'BloodPressure', 'SkinThickness', 'Insulin', 'BMI', 'DiabetesPedigreeFunction', 'Age', 'Outcome']  </a:t>
            </a:r>
            <a:endParaRPr b="1" dirty="0" sz="2400" lang="en-IN" spc="100">
              <a:solidFill>
                <a:srgbClr val="FF6600"/>
              </a:solidFill>
              <a:latin typeface="Arial" panose="020B0604020202020204" pitchFamily="34" charset="0"/>
              <a:cs typeface="Arial" panose="020B0604020202020204" pitchFamily="34" charset="0"/>
            </a:endParaRPr>
          </a:p>
          <a:p>
            <a:r>
              <a:rPr b="1" dirty="0" sz="2400" lang="en-IN" spc="100">
                <a:solidFill>
                  <a:srgbClr val="FF6600"/>
                </a:solidFill>
                <a:latin typeface="Arial" panose="020B0604020202020204" pitchFamily="34" charset="0"/>
                <a:cs typeface="Arial" panose="020B0604020202020204" pitchFamily="34" charset="0"/>
              </a:rPr>
              <a:t># Showing the top 5 rows of the transformed dataset  </a:t>
            </a:r>
            <a:endParaRPr b="1" dirty="0" sz="2400" lang="en-IN" spc="100">
              <a:solidFill>
                <a:srgbClr val="FF6600"/>
              </a:solidFill>
              <a:latin typeface="Arial" panose="020B0604020202020204" pitchFamily="34" charset="0"/>
              <a:cs typeface="Arial" panose="020B0604020202020204" pitchFamily="34" charset="0"/>
            </a:endParaRPr>
          </a:p>
          <a:p>
            <a:r>
              <a:rPr b="1" dirty="0" sz="2400" lang="en-IN" spc="100">
                <a:solidFill>
                  <a:srgbClr val="FF6600"/>
                </a:solidFill>
                <a:latin typeface="Arial" panose="020B0604020202020204" pitchFamily="34" charset="0"/>
                <a:cs typeface="Arial" panose="020B0604020202020204" pitchFamily="34" charset="0"/>
              </a:rPr>
              <a:t>dataset.head()  </a:t>
            </a:r>
            <a:endParaRPr b="1" dirty="0" sz="2400" lang="en-IN" spc="100">
              <a:solidFill>
                <a:srgbClr val="FF6600"/>
              </a:solidFill>
              <a:latin typeface="Arial" panose="020B0604020202020204" pitchFamily="34" charset="0"/>
              <a:cs typeface="Arial" panose="020B0604020202020204" pitchFamily="34" charset="0"/>
            </a:endParaRPr>
          </a:p>
        </p:txBody>
      </p:sp>
      <p:sp>
        <p:nvSpPr>
          <p:cNvPr id="1048638" name="Rectangle 6"/>
          <p:cNvSpPr/>
          <p:nvPr/>
        </p:nvSpPr>
        <p:spPr>
          <a:xfrm>
            <a:off x="357158" y="1214429"/>
            <a:ext cx="428628" cy="714380"/>
          </a:xfrm>
          <a:prstGeom prst="rect"/>
          <a:noFill/>
          <a:ln>
            <a:solidFill>
              <a:srgbClr val="DA8FE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9" name="Rectangle 7"/>
          <p:cNvSpPr/>
          <p:nvPr/>
        </p:nvSpPr>
        <p:spPr>
          <a:xfrm>
            <a:off x="428596" y="1357305"/>
            <a:ext cx="285752" cy="428628"/>
          </a:xfrm>
          <a:prstGeom prst="rect"/>
          <a:solidFill>
            <a:srgbClr val="745D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cxnSp>
        <p:nvCxnSpPr>
          <p:cNvPr id="3145737" name="Straight Connector 8"/>
          <p:cNvCxnSpPr>
            <a:cxnSpLocks/>
          </p:cNvCxnSpPr>
          <p:nvPr/>
        </p:nvCxnSpPr>
        <p:spPr>
          <a:xfrm rot="16200000" flipH="1">
            <a:off x="571472" y="1071552"/>
            <a:ext cx="357190" cy="357190"/>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cxnSp>
        <p:nvCxnSpPr>
          <p:cNvPr id="3145738" name="Straight Connector 9"/>
          <p:cNvCxnSpPr>
            <a:cxnSpLocks/>
          </p:cNvCxnSpPr>
          <p:nvPr/>
        </p:nvCxnSpPr>
        <p:spPr>
          <a:xfrm rot="16200000" flipH="1">
            <a:off x="285720" y="1785933"/>
            <a:ext cx="214314" cy="214314"/>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12"/>
          <p:cNvCxnSpPr>
            <a:cxnSpLocks/>
          </p:cNvCxnSpPr>
          <p:nvPr/>
        </p:nvCxnSpPr>
        <p:spPr>
          <a:xfrm rot="16200000" flipH="1">
            <a:off x="8037537" y="-320695"/>
            <a:ext cx="1785950" cy="1284296"/>
          </a:xfrm>
          <a:prstGeom prst="line"/>
          <a:ln w="28575">
            <a:solidFill>
              <a:srgbClr val="745D8D"/>
            </a:solidFill>
          </a:ln>
        </p:spPr>
        <p:style>
          <a:lnRef idx="1">
            <a:schemeClr val="accent1"/>
          </a:lnRef>
          <a:fillRef idx="0">
            <a:schemeClr val="accent1"/>
          </a:fillRef>
          <a:effectRef idx="0">
            <a:schemeClr val="accent1"/>
          </a:effectRef>
          <a:fontRef idx="minor">
            <a:schemeClr val="tx1"/>
          </a:fontRef>
        </p:style>
      </p:cxnSp>
      <p:sp>
        <p:nvSpPr>
          <p:cNvPr id="1048642" name="Rectangle 13"/>
          <p:cNvSpPr/>
          <p:nvPr/>
        </p:nvSpPr>
        <p:spPr>
          <a:xfrm rot="18813629">
            <a:off x="-500066" y="4107649"/>
            <a:ext cx="1000132" cy="2071702"/>
          </a:xfrm>
          <a:prstGeom prst="rect"/>
          <a:solidFill>
            <a:srgbClr val="DA8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cxnSp>
        <p:nvCxnSpPr>
          <p:cNvPr id="3145740" name="Straight Connector 15"/>
          <p:cNvCxnSpPr>
            <a:cxnSpLocks/>
          </p:cNvCxnSpPr>
          <p:nvPr/>
        </p:nvCxnSpPr>
        <p:spPr>
          <a:xfrm>
            <a:off x="4929190" y="3071816"/>
            <a:ext cx="285752" cy="1588"/>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cxnSp>
        <p:nvCxnSpPr>
          <p:cNvPr id="3145742" name="Straight Connector 11"/>
          <p:cNvCxnSpPr>
            <a:cxnSpLocks/>
          </p:cNvCxnSpPr>
          <p:nvPr/>
        </p:nvCxnSpPr>
        <p:spPr>
          <a:xfrm rot="10800000">
            <a:off x="-357222" y="212707"/>
            <a:ext cx="9787006" cy="1588"/>
          </a:xfrm>
          <a:prstGeom prst="line"/>
          <a:ln w="3175">
            <a:solidFill>
              <a:srgbClr val="745D8D"/>
            </a:solidFill>
            <a:prstDash val="dash"/>
          </a:ln>
        </p:spPr>
        <p:style>
          <a:lnRef idx="1">
            <a:schemeClr val="accent1"/>
          </a:lnRef>
          <a:fillRef idx="0">
            <a:schemeClr val="accent1"/>
          </a:fillRef>
          <a:effectRef idx="0">
            <a:schemeClr val="accent1"/>
          </a:effectRef>
          <a:fontRef idx="minor">
            <a:schemeClr val="tx1"/>
          </a:fontRef>
        </p:style>
      </p:cxnSp>
      <p:sp>
        <p:nvSpPr>
          <p:cNvPr id="1048646" name="Rectangle 15"/>
          <p:cNvSpPr/>
          <p:nvPr/>
        </p:nvSpPr>
        <p:spPr>
          <a:xfrm>
            <a:off x="357158" y="500048"/>
            <a:ext cx="428628" cy="714380"/>
          </a:xfrm>
          <a:prstGeom prst="rect"/>
          <a:noFill/>
          <a:ln>
            <a:solidFill>
              <a:srgbClr val="DA8FE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7" name="Rectangle 16"/>
          <p:cNvSpPr/>
          <p:nvPr/>
        </p:nvSpPr>
        <p:spPr>
          <a:xfrm>
            <a:off x="428596" y="642924"/>
            <a:ext cx="285752" cy="428628"/>
          </a:xfrm>
          <a:prstGeom prst="rect"/>
          <a:solidFill>
            <a:srgbClr val="745D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cxnSp>
        <p:nvCxnSpPr>
          <p:cNvPr id="3145743" name="Straight Connector 17"/>
          <p:cNvCxnSpPr>
            <a:cxnSpLocks/>
          </p:cNvCxnSpPr>
          <p:nvPr/>
        </p:nvCxnSpPr>
        <p:spPr>
          <a:xfrm rot="16200000" flipH="1">
            <a:off x="571472" y="357171"/>
            <a:ext cx="357190" cy="357190"/>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18"/>
          <p:cNvCxnSpPr>
            <a:cxnSpLocks/>
          </p:cNvCxnSpPr>
          <p:nvPr/>
        </p:nvCxnSpPr>
        <p:spPr>
          <a:xfrm rot="16200000" flipH="1">
            <a:off x="285720" y="1071552"/>
            <a:ext cx="214314" cy="214314"/>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19"/>
          <p:cNvCxnSpPr>
            <a:cxnSpLocks/>
          </p:cNvCxnSpPr>
          <p:nvPr/>
        </p:nvCxnSpPr>
        <p:spPr>
          <a:xfrm rot="10800000">
            <a:off x="-32" y="4929204"/>
            <a:ext cx="9787006" cy="1588"/>
          </a:xfrm>
          <a:prstGeom prst="line"/>
          <a:ln w="3175">
            <a:solidFill>
              <a:srgbClr val="745D8D"/>
            </a:solidFill>
            <a:prstDash val="dash"/>
          </a:ln>
        </p:spPr>
        <p:style>
          <a:lnRef idx="1">
            <a:schemeClr val="accent1"/>
          </a:lnRef>
          <a:fillRef idx="0">
            <a:schemeClr val="accent1"/>
          </a:fillRef>
          <a:effectRef idx="0">
            <a:schemeClr val="accent1"/>
          </a:effectRef>
          <a:fontRef idx="minor">
            <a:schemeClr val="tx1"/>
          </a:fontRef>
        </p:style>
      </p:cxnSp>
      <p:sp>
        <p:nvSpPr>
          <p:cNvPr id="1048648" name="TextBox 20"/>
          <p:cNvSpPr txBox="1"/>
          <p:nvPr/>
        </p:nvSpPr>
        <p:spPr>
          <a:xfrm>
            <a:off x="1214414" y="714362"/>
            <a:ext cx="2714644" cy="574040"/>
          </a:xfrm>
          <a:prstGeom prst="rect"/>
          <a:noFill/>
        </p:spPr>
        <p:txBody>
          <a:bodyPr rtlCol="0" wrap="square">
            <a:spAutoFit/>
          </a:bodyPr>
          <a:p>
            <a:r>
              <a:rPr b="1" dirty="0" sz="3200" lang="en-US" spc="100" smtClean="0">
                <a:solidFill>
                  <a:srgbClr val="FF6600"/>
                </a:solidFill>
                <a:latin typeface="Arial" panose="020B0604020202020204" pitchFamily="34" charset="0"/>
                <a:cs typeface="Arial" panose="020B0604020202020204" pitchFamily="34" charset="0"/>
              </a:rPr>
              <a:t>O</a:t>
            </a:r>
            <a:r>
              <a:rPr b="1" dirty="0" sz="3200" lang="en-US" spc="100" smtClean="0">
                <a:solidFill>
                  <a:srgbClr val="FF6600"/>
                </a:solidFill>
                <a:latin typeface="Arial" panose="020B0604020202020204" pitchFamily="34" charset="0"/>
                <a:cs typeface="Arial" panose="020B0604020202020204" pitchFamily="34" charset="0"/>
              </a:rPr>
              <a:t>u</a:t>
            </a:r>
            <a:r>
              <a:rPr b="1" dirty="0" sz="3200" lang="en-US" spc="100" smtClean="0">
                <a:solidFill>
                  <a:srgbClr val="FF6600"/>
                </a:solidFill>
                <a:latin typeface="Arial" panose="020B0604020202020204" pitchFamily="34" charset="0"/>
                <a:cs typeface="Arial" panose="020B0604020202020204" pitchFamily="34" charset="0"/>
              </a:rPr>
              <a:t>t</a:t>
            </a:r>
            <a:r>
              <a:rPr b="1" dirty="0" sz="3200" lang="en-US" spc="100" smtClean="0">
                <a:solidFill>
                  <a:srgbClr val="FF6600"/>
                </a:solidFill>
                <a:latin typeface="Arial" panose="020B0604020202020204" pitchFamily="34" charset="0"/>
                <a:cs typeface="Arial" panose="020B0604020202020204" pitchFamily="34" charset="0"/>
              </a:rPr>
              <a:t>p</a:t>
            </a:r>
            <a:r>
              <a:rPr b="1" dirty="0" sz="3200" lang="en-US" spc="100" smtClean="0">
                <a:solidFill>
                  <a:srgbClr val="FF6600"/>
                </a:solidFill>
                <a:latin typeface="Arial" panose="020B0604020202020204" pitchFamily="34" charset="0"/>
                <a:cs typeface="Arial" panose="020B0604020202020204" pitchFamily="34" charset="0"/>
              </a:rPr>
              <a:t>ut </a:t>
            </a:r>
            <a:endParaRPr b="1" dirty="0" sz="2000" lang="en-IN" spc="100">
              <a:solidFill>
                <a:srgbClr val="4C4551"/>
              </a:solidFill>
              <a:latin typeface="Arial" panose="020B0604020202020204" pitchFamily="34" charset="0"/>
              <a:cs typeface="Arial" panose="020B0604020202020204" pitchFamily="34" charset="0"/>
            </a:endParaRPr>
          </a:p>
        </p:txBody>
      </p:sp>
      <p:sp>
        <p:nvSpPr>
          <p:cNvPr id="1049132" name=""/>
          <p:cNvSpPr txBox="1"/>
          <p:nvPr/>
        </p:nvSpPr>
        <p:spPr>
          <a:xfrm>
            <a:off x="285720" y="1643056"/>
            <a:ext cx="8693416" cy="624840"/>
          </a:xfrm>
          <a:prstGeom prst="rect"/>
        </p:spPr>
        <p:txBody>
          <a:bodyPr rtlCol="0" wrap="square">
            <a:spAutoFit/>
          </a:bodyPr>
          <a:p>
            <a:r>
              <a:rPr sz="600" lang="en-US">
                <a:solidFill>
                  <a:srgbClr val="000000"/>
                </a:solidFill>
              </a:rPr>
              <a:t>Pregnancies	Glucose	BloodPressure	SkinThickness	Insulin	BMI	DiabetesPedigreeFunction	Age	Outcome</a:t>
            </a:r>
            <a:endParaRPr sz="500" lang="en-US">
              <a:solidFill>
                <a:srgbClr val="000000"/>
              </a:solidFill>
            </a:endParaRPr>
          </a:p>
          <a:p>
            <a:r>
              <a:rPr sz="600" lang="en-US">
                <a:solidFill>
                  <a:srgbClr val="000000"/>
                </a:solidFill>
              </a:rPr>
              <a:t>0	0.747718	0.810300	0.494133	0.801825	0.380052	0.591265	0.750978	0.889831	1.0</a:t>
            </a:r>
            <a:endParaRPr sz="500" lang="en-US">
              <a:solidFill>
                <a:srgbClr val="000000"/>
              </a:solidFill>
            </a:endParaRPr>
          </a:p>
          <a:p>
            <a:r>
              <a:rPr sz="600" lang="en-US">
                <a:solidFill>
                  <a:srgbClr val="000000"/>
                </a:solidFill>
              </a:rPr>
              <a:t>1	0.232725	0.091265	0.290091	0.644720	0.380052	0.213168	0.475880	0.558670	0.0</a:t>
            </a:r>
            <a:endParaRPr sz="500" lang="en-US">
              <a:solidFill>
                <a:srgbClr val="000000"/>
              </a:solidFill>
            </a:endParaRPr>
          </a:p>
          <a:p>
            <a:r>
              <a:rPr sz="600" lang="en-US">
                <a:solidFill>
                  <a:srgbClr val="000000"/>
                </a:solidFill>
              </a:rPr>
              <a:t>2	0.863755	0.956975	0.233377	0.308996	0.380052	0.077575	0.782269	0.585398	1.0</a:t>
            </a:r>
            <a:endParaRPr sz="500" lang="en-US">
              <a:solidFill>
                <a:srgbClr val="000000"/>
              </a:solidFill>
            </a:endParaRPr>
          </a:p>
          <a:p>
            <a:r>
              <a:rPr sz="600" lang="en-US">
                <a:solidFill>
                  <a:srgbClr val="000000"/>
                </a:solidFill>
              </a:rPr>
              <a:t>3	0.232725	0.124511	0.290091	0.505867	0.662973	0.284224	0.106258	0.000000	0.0</a:t>
            </a:r>
            <a:endParaRPr sz="500" lang="en-US">
              <a:solidFill>
                <a:srgbClr val="000000"/>
              </a:solidFill>
            </a:endParaRPr>
          </a:p>
          <a:p>
            <a:r>
              <a:rPr sz="600" lang="en-US">
                <a:solidFill>
                  <a:srgbClr val="000000"/>
                </a:solidFill>
              </a:rPr>
              <a:t>4	0.000000	0.721643	0.005215</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31" name="TextBox 5"/>
          <p:cNvSpPr txBox="1"/>
          <p:nvPr/>
        </p:nvSpPr>
        <p:spPr>
          <a:xfrm>
            <a:off x="2156675" y="2227579"/>
            <a:ext cx="4552802" cy="993141"/>
          </a:xfrm>
          <a:prstGeom prst="rect"/>
          <a:noFill/>
        </p:spPr>
        <p:txBody>
          <a:bodyPr rtlCol="0" wrap="square">
            <a:spAutoFit/>
          </a:bodyPr>
          <a:p>
            <a:r>
              <a:rPr b="1" dirty="0" sz="6000" lang="en-US" spc="100">
                <a:solidFill>
                  <a:srgbClr val="D66565"/>
                </a:solidFill>
                <a:latin typeface="Arial" panose="020B0604020202020204" pitchFamily="34" charset="0"/>
                <a:cs typeface="Arial" panose="020B0604020202020204" pitchFamily="34" charset="0"/>
              </a:rPr>
              <a:t>T</a:t>
            </a:r>
            <a:r>
              <a:rPr b="1" dirty="0" sz="6000" lang="en-US" spc="100">
                <a:solidFill>
                  <a:srgbClr val="D66565"/>
                </a:solidFill>
                <a:latin typeface="Arial" panose="020B0604020202020204" pitchFamily="34" charset="0"/>
                <a:cs typeface="Arial" panose="020B0604020202020204" pitchFamily="34" charset="0"/>
              </a:rPr>
              <a:t>h</a:t>
            </a:r>
            <a:r>
              <a:rPr b="1" dirty="0" sz="6000" lang="en-US" spc="100">
                <a:solidFill>
                  <a:srgbClr val="D66565"/>
                </a:solidFill>
                <a:latin typeface="Arial" panose="020B0604020202020204" pitchFamily="34" charset="0"/>
                <a:cs typeface="Arial" panose="020B0604020202020204" pitchFamily="34" charset="0"/>
              </a:rPr>
              <a:t>a</a:t>
            </a:r>
            <a:r>
              <a:rPr b="1" dirty="0" sz="6000" lang="en-US" spc="100">
                <a:solidFill>
                  <a:srgbClr val="D66565"/>
                </a:solidFill>
                <a:latin typeface="Arial" panose="020B0604020202020204" pitchFamily="34" charset="0"/>
                <a:cs typeface="Arial" panose="020B0604020202020204" pitchFamily="34" charset="0"/>
              </a:rPr>
              <a:t>n</a:t>
            </a:r>
            <a:r>
              <a:rPr b="1" dirty="0" sz="6000" lang="en-US" spc="100">
                <a:solidFill>
                  <a:srgbClr val="D66565"/>
                </a:solidFill>
                <a:latin typeface="Arial" panose="020B0604020202020204" pitchFamily="34" charset="0"/>
                <a:cs typeface="Arial" panose="020B0604020202020204" pitchFamily="34" charset="0"/>
              </a:rPr>
              <a:t>k</a:t>
            </a:r>
            <a:r>
              <a:rPr b="1" dirty="0" sz="6000" lang="en-US" spc="100">
                <a:solidFill>
                  <a:srgbClr val="D66565"/>
                </a:solidFill>
                <a:latin typeface="Arial" panose="020B0604020202020204" pitchFamily="34" charset="0"/>
                <a:cs typeface="Arial" panose="020B0604020202020204" pitchFamily="34" charset="0"/>
              </a:rPr>
              <a:t> </a:t>
            </a:r>
            <a:r>
              <a:rPr b="1" dirty="0" sz="6000" lang="en-US" spc="100">
                <a:solidFill>
                  <a:srgbClr val="D66565"/>
                </a:solidFill>
                <a:latin typeface="Arial" panose="020B0604020202020204" pitchFamily="34" charset="0"/>
                <a:cs typeface="Arial" panose="020B0604020202020204" pitchFamily="34" charset="0"/>
              </a:rPr>
              <a:t>y</a:t>
            </a:r>
            <a:r>
              <a:rPr b="1" dirty="0" sz="6000" lang="en-US" spc="100">
                <a:solidFill>
                  <a:srgbClr val="D66565"/>
                </a:solidFill>
                <a:latin typeface="Arial" panose="020B0604020202020204" pitchFamily="34" charset="0"/>
                <a:cs typeface="Arial" panose="020B0604020202020204" pitchFamily="34" charset="0"/>
              </a:rPr>
              <a:t>ou</a:t>
            </a:r>
            <a:r>
              <a:rPr b="1" dirty="0" sz="6000" lang="en-US" spc="100">
                <a:solidFill>
                  <a:srgbClr val="D66565"/>
                </a:solidFill>
                <a:latin typeface="Arial" panose="020B0604020202020204" pitchFamily="34" charset="0"/>
                <a:cs typeface="Arial" panose="020B0604020202020204" pitchFamily="34" charset="0"/>
              </a:rPr>
              <a:t>.</a:t>
            </a:r>
            <a:r>
              <a:rPr b="1" dirty="0" sz="6000" lang="en-US" spc="100">
                <a:solidFill>
                  <a:srgbClr val="D66565"/>
                </a:solidFill>
                <a:latin typeface="Arial" panose="020B0604020202020204" pitchFamily="34" charset="0"/>
                <a:cs typeface="Arial" panose="020B0604020202020204" pitchFamily="34" charset="0"/>
              </a:rPr>
              <a:t>.</a:t>
            </a:r>
            <a:r>
              <a:rPr b="1" dirty="0" sz="6000" lang="en-US" spc="100">
                <a:solidFill>
                  <a:srgbClr val="D66565"/>
                </a:solidFill>
                <a:latin typeface="Arial" panose="020B0604020202020204" pitchFamily="34" charset="0"/>
                <a:cs typeface="Arial" panose="020B0604020202020204" pitchFamily="34" charset="0"/>
              </a:rPr>
              <a:t>.</a:t>
            </a:r>
            <a:endParaRPr b="1" dirty="0" sz="2400" lang="en-IN" spc="100">
              <a:solidFill>
                <a:srgbClr val="D66565"/>
              </a:solidFill>
              <a:latin typeface="Arial" panose="020B0604020202020204" pitchFamily="34" charset="0"/>
              <a:cs typeface="Arial" panose="020B0604020202020204" pitchFamily="34" charset="0"/>
            </a:endParaRPr>
          </a:p>
        </p:txBody>
      </p:sp>
      <p:sp>
        <p:nvSpPr>
          <p:cNvPr id="1048732" name="Rectangle 6"/>
          <p:cNvSpPr/>
          <p:nvPr/>
        </p:nvSpPr>
        <p:spPr>
          <a:xfrm>
            <a:off x="357158" y="1214429"/>
            <a:ext cx="428628" cy="714380"/>
          </a:xfrm>
          <a:prstGeom prst="rect"/>
          <a:noFill/>
          <a:ln>
            <a:solidFill>
              <a:srgbClr val="DA8FE9"/>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733" name="Rectangle 7"/>
          <p:cNvSpPr/>
          <p:nvPr/>
        </p:nvSpPr>
        <p:spPr>
          <a:xfrm>
            <a:off x="428596" y="1357305"/>
            <a:ext cx="285752" cy="428628"/>
          </a:xfrm>
          <a:prstGeom prst="rect"/>
          <a:solidFill>
            <a:srgbClr val="745D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cxnSp>
        <p:nvCxnSpPr>
          <p:cNvPr id="3145761" name="Straight Connector 8"/>
          <p:cNvCxnSpPr>
            <a:cxnSpLocks/>
          </p:cNvCxnSpPr>
          <p:nvPr/>
        </p:nvCxnSpPr>
        <p:spPr>
          <a:xfrm rot="16200000" flipH="1">
            <a:off x="571472" y="1071552"/>
            <a:ext cx="357190" cy="357190"/>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cxnSp>
        <p:nvCxnSpPr>
          <p:cNvPr id="3145762" name="Straight Connector 9"/>
          <p:cNvCxnSpPr>
            <a:cxnSpLocks/>
          </p:cNvCxnSpPr>
          <p:nvPr/>
        </p:nvCxnSpPr>
        <p:spPr>
          <a:xfrm rot="16200000" flipH="1">
            <a:off x="285720" y="1785933"/>
            <a:ext cx="214314" cy="214314"/>
          </a:xfrm>
          <a:prstGeom prst="line"/>
          <a:ln>
            <a:solidFill>
              <a:srgbClr val="745D8D"/>
            </a:solidFill>
          </a:ln>
        </p:spPr>
        <p:style>
          <a:lnRef idx="1">
            <a:schemeClr val="accent1"/>
          </a:lnRef>
          <a:fillRef idx="0">
            <a:schemeClr val="accent1"/>
          </a:fillRef>
          <a:effectRef idx="0">
            <a:schemeClr val="accent1"/>
          </a:effectRef>
          <a:fontRef idx="minor">
            <a:schemeClr val="tx1"/>
          </a:fontRef>
        </p:style>
      </p:cxnSp>
      <p:cxnSp>
        <p:nvCxnSpPr>
          <p:cNvPr id="3145763" name="Straight Connector 12"/>
          <p:cNvCxnSpPr>
            <a:cxnSpLocks/>
          </p:cNvCxnSpPr>
          <p:nvPr/>
        </p:nvCxnSpPr>
        <p:spPr>
          <a:xfrm rot="16200000" flipH="1">
            <a:off x="8037537" y="-320695"/>
            <a:ext cx="1785950" cy="1284296"/>
          </a:xfrm>
          <a:prstGeom prst="line"/>
          <a:ln w="28575">
            <a:solidFill>
              <a:srgbClr val="745D8D"/>
            </a:solidFill>
          </a:ln>
        </p:spPr>
        <p:style>
          <a:lnRef idx="1">
            <a:schemeClr val="accent1"/>
          </a:lnRef>
          <a:fillRef idx="0">
            <a:schemeClr val="accent1"/>
          </a:fillRef>
          <a:effectRef idx="0">
            <a:schemeClr val="accent1"/>
          </a:effectRef>
          <a:fontRef idx="minor">
            <a:schemeClr val="tx1"/>
          </a:fontRef>
        </p:style>
      </p:cxnSp>
      <p:sp>
        <p:nvSpPr>
          <p:cNvPr id="1048736" name="Rectangle 13"/>
          <p:cNvSpPr/>
          <p:nvPr/>
        </p:nvSpPr>
        <p:spPr>
          <a:xfrm rot="18813629">
            <a:off x="-500066" y="4107649"/>
            <a:ext cx="1000132" cy="2071702"/>
          </a:xfrm>
          <a:prstGeom prst="rect"/>
          <a:solidFill>
            <a:srgbClr val="DA8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sritama</dc:creator>
  <cp:lastModifiedBy>s_qianhanru</cp:lastModifiedBy>
  <dcterms:created xsi:type="dcterms:W3CDTF">2019-10-21T02:43:00Z</dcterms:created>
  <dcterms:modified xsi:type="dcterms:W3CDTF">2023-10-14T10:21:58Z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1033-11.2.0.9075</vt:lpwstr>
  </property>
  <property fmtid="{D5CDD505-2E9C-101B-9397-08002B2CF9AE}" pid="3" name="ICV">
    <vt:lpwstr>73fe77633fa84b7694bedc7b1d63cd28</vt:lpwstr>
  </property>
</Properties>
</file>