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tags/tag4.xml" ContentType="application/vnd.openxmlformats-officedocument.presentationml.tags+xml"/>
  <Override PartName="/ppt/slides/slide2.xml" ContentType="application/vnd.openxmlformats-officedocument.presentationml.slide+xml"/>
  <Override PartName="/ppt/tags/tag5.xml" ContentType="application/vnd.openxmlformats-officedocument.presentationml.tags+xml"/>
  <Override PartName="/ppt/slides/slide3.xml" ContentType="application/vnd.openxmlformats-officedocument.presentationml.slide+xml"/>
  <Override PartName="/ppt/tags/tag6.xml" ContentType="application/vnd.openxmlformats-officedocument.presentationml.tags+xml"/>
  <Override PartName="/ppt/slides/slide4.xml" ContentType="application/vnd.openxmlformats-officedocument.presentationml.slide+xml"/>
  <Override PartName="/ppt/tags/tag7.xml" ContentType="application/vnd.openxmlformats-officedocument.presentationml.tags+xml"/>
  <Override PartName="/ppt/slides/slide5.xml" ContentType="application/vnd.openxmlformats-officedocument.presentationml.slide+xml"/>
  <Override PartName="/ppt/tags/tag8.xml" ContentType="application/vnd.openxmlformats-officedocument.presentationml.tags+xml"/>
  <Override PartName="/ppt/slides/slide6.xml" ContentType="application/vnd.openxmlformats-officedocument.presentationml.slide+xml"/>
  <Override PartName="/ppt/tags/tag9.xml" ContentType="application/vnd.openxmlformats-officedocument.presentationml.tags+xml"/>
  <Override PartName="/ppt/slides/slide7.xml" ContentType="application/vnd.openxmlformats-officedocument.presentationml.slide+xml"/>
  <Override PartName="/ppt/tags/tag10.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gs/tag12.xml" ContentType="application/vnd.openxmlformats-officedocument.presentationml.tags+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removePersonalInfoOnSave="1">
  <p:sldMasterIdLst>
    <p:sldMasterId id="2147483648" r:id="rId1"/>
  </p:sldMasterIdLst>
  <p:notesMasterIdLst>
    <p:notesMasterId r:id="rId2"/>
  </p:notesMasterIdLst>
  <p:handoutMasterIdLst>
    <p:handoutMasterId r:id="rId3"/>
  </p:handoutMasterIdLst>
  <p:sldIdLst>
    <p:sldId id="257" r:id="rId4"/>
    <p:sldId id="258" r:id="rId5"/>
    <p:sldId id="260" r:id="rId6"/>
    <p:sldId id="261" r:id="rId7"/>
    <p:sldId id="262" r:id="rId8"/>
    <p:sldId id="263" r:id="rId9"/>
    <p:sldId id="264" r:id="rId10"/>
    <p:sldId id="259" r:id="rId11"/>
    <p:sldId id="268" r:id="rId12"/>
    <p:sldId id="269" r:id="rId13"/>
    <p:sldId id="270" r:id="rId14"/>
    <p:sldId id="265" r:id="rId15"/>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354D91"/>
    <a:srgbClr val="11A492"/>
    <a:srgbClr val="141545"/>
    <a:srgbClr val="12A492"/>
    <a:srgbClr val="41A7AA"/>
    <a:srgbClr val="719595"/>
    <a:srgbClr val="EFBF73"/>
    <a:srgbClr val="55B4BF"/>
    <a:srgbClr val="BB9662"/>
    <a:srgbClr val="01416F"/>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1860" autoAdjust="0"/>
    <p:restoredTop sz="94660"/>
  </p:normalViewPr>
  <p:slideViewPr>
    <p:cSldViewPr snapToGrid="0">
      <p:cViewPr varScale="1">
        <p:scale>
          <a:sx n="115" d="100"/>
          <a:sy n="115" d="100"/>
        </p:scale>
        <p:origin x="612" y="10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84" name=""/>
        <p:cNvGrpSpPr/>
        <p:nvPr/>
      </p:nvGrpSpPr>
      <p:grpSpPr>
        <a:xfrm>
          <a:off x="0" y="0"/>
          <a:ext cx="0" cy="0"/>
          <a:chOff x="0" y="0"/>
          <a:chExt cx="0" cy="0"/>
        </a:xfrm>
      </p:grpSpPr>
      <p:sp>
        <p:nvSpPr>
          <p:cNvPr id="1048766"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8767" name="日期占位符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0F9B84EA-7D68-4D60-9CB1-D50884785D1C}" type="datetimeFigureOut">
              <a:rPr altLang="en-US" lang="zh-CN" smtClean="0"/>
            </a:fld>
            <a:endParaRPr altLang="en-US" lang="zh-CN"/>
          </a:p>
        </p:txBody>
      </p:sp>
      <p:sp>
        <p:nvSpPr>
          <p:cNvPr id="1048768" name="页脚占位符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8769" name="灯片编号占位符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8D4E0FC9-F1F8-4FAE-9988-3BA365CFD46F}" type="slidenum">
              <a:rPr altLang="en-US" lang="zh-CN" smtClean="0"/>
            </a:fld>
            <a:endParaRPr altLang="en-US" lang="zh-CN"/>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83" name=""/>
        <p:cNvGrpSpPr/>
        <p:nvPr/>
      </p:nvGrpSpPr>
      <p:grpSpPr>
        <a:xfrm>
          <a:off x="0" y="0"/>
          <a:ext cx="0" cy="0"/>
          <a:chOff x="0" y="0"/>
          <a:chExt cx="0" cy="0"/>
        </a:xfrm>
      </p:grpSpPr>
      <p:sp>
        <p:nvSpPr>
          <p:cNvPr id="1048760"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ea typeface="Arial" panose="020B0604020202020204" pitchFamily="34" charset="0"/>
              </a:defRPr>
            </a:lvl1pPr>
          </a:lstStyle>
          <a:p>
            <a:endParaRPr altLang="en-US" lang="zh-CN"/>
          </a:p>
        </p:txBody>
      </p:sp>
      <p:sp>
        <p:nvSpPr>
          <p:cNvPr id="1048761"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ea typeface="Arial" panose="020B0604020202020204" pitchFamily="34" charset="0"/>
              </a:defRPr>
            </a:lvl1pPr>
          </a:lstStyle>
          <a:p>
            <a:fld id="{7F25A8C7-CC1A-4A08-9B4B-31F43B054C7F}" type="datetimeFigureOut">
              <a:rPr altLang="en-US" lang="zh-CN" smtClean="0"/>
            </a:fld>
            <a:endParaRPr altLang="en-US" lang="zh-CN"/>
          </a:p>
        </p:txBody>
      </p:sp>
      <p:sp>
        <p:nvSpPr>
          <p:cNvPr id="1048762"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altLang="en-US" lang="zh-CN"/>
          </a:p>
        </p:txBody>
      </p:sp>
      <p:sp>
        <p:nvSpPr>
          <p:cNvPr id="1048763"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64"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ea typeface="Arial" panose="020B0604020202020204" pitchFamily="34" charset="0"/>
              </a:defRPr>
            </a:lvl1pPr>
          </a:lstStyle>
          <a:p>
            <a:endParaRPr altLang="en-US" lang="zh-CN"/>
          </a:p>
        </p:txBody>
      </p:sp>
      <p:sp>
        <p:nvSpPr>
          <p:cNvPr id="1048765"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ea typeface="Arial" panose="020B0604020202020204" pitchFamily="34" charset="0"/>
              </a:defRPr>
            </a:lvl1pPr>
          </a:lstStyle>
          <a:p>
            <a:fld id="{F9E1B693-632D-4080-9CF6-EA28B66DC801}" type="slidenum">
              <a:rPr altLang="en-US" lang="zh-CN" smtClean="0"/>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Arial" panose="020B0604020202020204" pitchFamily="34" charset="0"/>
        <a:cs typeface="+mn-cs"/>
      </a:defRPr>
    </a:lvl1pPr>
    <a:lvl2pPr algn="l" defTabSz="914400" eaLnBrk="1" hangingPunct="1" latinLnBrk="0" marL="457200" rtl="0">
      <a:defRPr sz="1200" kern="1200">
        <a:solidFill>
          <a:schemeClr val="tx1"/>
        </a:solidFill>
        <a:latin typeface="+mn-lt"/>
        <a:ea typeface="Arial" panose="020B0604020202020204" pitchFamily="34" charset="0"/>
        <a:cs typeface="+mn-cs"/>
      </a:defRPr>
    </a:lvl2pPr>
    <a:lvl3pPr algn="l" defTabSz="914400" eaLnBrk="1" hangingPunct="1" latinLnBrk="0" marL="914400" rtl="0">
      <a:defRPr sz="1200" kern="1200">
        <a:solidFill>
          <a:schemeClr val="tx1"/>
        </a:solidFill>
        <a:latin typeface="+mn-lt"/>
        <a:ea typeface="Arial" panose="020B0604020202020204" pitchFamily="34" charset="0"/>
        <a:cs typeface="+mn-cs"/>
      </a:defRPr>
    </a:lvl3pPr>
    <a:lvl4pPr algn="l" defTabSz="914400" eaLnBrk="1" hangingPunct="1" latinLnBrk="0" marL="1371600" rtl="0">
      <a:defRPr sz="1200" kern="1200">
        <a:solidFill>
          <a:schemeClr val="tx1"/>
        </a:solidFill>
        <a:latin typeface="+mn-lt"/>
        <a:ea typeface="Arial" panose="020B0604020202020204" pitchFamily="34" charset="0"/>
        <a:cs typeface="+mn-cs"/>
      </a:defRPr>
    </a:lvl4pPr>
    <a:lvl5pPr algn="l" defTabSz="914400" eaLnBrk="1" hangingPunct="1" latinLnBrk="0" marL="1828800" rtl="0">
      <a:defRPr sz="1200" kern="1200">
        <a:solidFill>
          <a:schemeClr val="tx1"/>
        </a:solidFill>
        <a:latin typeface="+mn-lt"/>
        <a:ea typeface="Arial" panose="020B0604020202020204" pitchFamily="34" charset="0"/>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68" name=""/>
        <p:cNvGrpSpPr/>
        <p:nvPr/>
      </p:nvGrpSpPr>
      <p:grpSpPr>
        <a:xfrm>
          <a:off x="0" y="0"/>
          <a:ext cx="0" cy="0"/>
          <a:chOff x="0" y="0"/>
          <a:chExt cx="0" cy="0"/>
        </a:xfrm>
      </p:grpSpPr>
      <p:sp>
        <p:nvSpPr>
          <p:cNvPr id="1048711" name="标题 1"/>
          <p:cNvSpPr>
            <a:spLocks noGrp="1"/>
          </p:cNvSpPr>
          <p:nvPr>
            <p:ph type="ctrTitle" hasCustomPrompt="1"/>
          </p:nvPr>
        </p:nvSpPr>
        <p:spPr>
          <a:xfrm>
            <a:off x="1524000" y="1854199"/>
            <a:ext cx="9144000" cy="1655763"/>
          </a:xfrm>
        </p:spPr>
        <p:txBody>
          <a:bodyPr anchor="b">
            <a:normAutofit/>
          </a:bodyPr>
          <a:lstStyle>
            <a:lvl1pPr algn="ctr">
              <a:defRPr b="0" sz="7200"/>
            </a:lvl1pPr>
          </a:lstStyle>
          <a:p>
            <a:r>
              <a:rPr altLang="en-US" dirty="0" lang="zh-CN"/>
              <a:t>单击此处编辑标题</a:t>
            </a:r>
            <a:endParaRPr altLang="en-US" dirty="0" lang="zh-CN"/>
          </a:p>
        </p:txBody>
      </p:sp>
      <p:sp>
        <p:nvSpPr>
          <p:cNvPr id="1048712" name="副标题 2"/>
          <p:cNvSpPr>
            <a:spLocks noGrp="1"/>
          </p:cNvSpPr>
          <p:nvPr>
            <p:ph type="subTitle" idx="1"/>
          </p:nvPr>
        </p:nvSpPr>
        <p:spPr>
          <a:xfrm>
            <a:off x="1524000" y="3602038"/>
            <a:ext cx="9144000" cy="1655762"/>
          </a:xfrm>
        </p:spPr>
        <p:txBody>
          <a:bodyPr>
            <a:normAutofit/>
          </a:bodyPr>
          <a:lstStyle>
            <a:lvl1pPr algn="ctr" indent="0" marL="0">
              <a:buNone/>
              <a:defRPr sz="18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dirty="0" lang="zh-CN"/>
              <a:t>单击此处编辑母版副标题样式</a:t>
            </a:r>
            <a:endParaRPr altLang="en-US" dirty="0" lang="zh-CN"/>
          </a:p>
        </p:txBody>
      </p:sp>
      <p:sp>
        <p:nvSpPr>
          <p:cNvPr id="1048713" name="日期占位符 3"/>
          <p:cNvSpPr>
            <a:spLocks noGrp="1"/>
          </p:cNvSpPr>
          <p:nvPr>
            <p:ph type="dt" sz="half" idx="10"/>
          </p:nvPr>
        </p:nvSpPr>
        <p:spPr/>
        <p:txBody>
          <a:bodyPr/>
          <a:p>
            <a:fld id="{D997B5FA-0921-464F-AAE1-844C04324D75}" type="datetimeFigureOut">
              <a:rPr altLang="en-US" lang="zh-CN" smtClean="0"/>
            </a:fld>
            <a:endParaRPr altLang="en-US" dirty="0" lang="zh-CN"/>
          </a:p>
        </p:txBody>
      </p:sp>
      <p:sp>
        <p:nvSpPr>
          <p:cNvPr id="1048714" name="页脚占位符 4"/>
          <p:cNvSpPr>
            <a:spLocks noGrp="1"/>
          </p:cNvSpPr>
          <p:nvPr>
            <p:ph type="ftr" sz="quarter" idx="11"/>
          </p:nvPr>
        </p:nvSpPr>
        <p:spPr/>
        <p:txBody>
          <a:bodyPr/>
          <a:p>
            <a:endParaRPr altLang="en-US" lang="zh-CN"/>
          </a:p>
        </p:txBody>
      </p:sp>
      <p:sp>
        <p:nvSpPr>
          <p:cNvPr id="1048715" name="灯片编号占位符 5"/>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78" name=""/>
        <p:cNvGrpSpPr/>
        <p:nvPr/>
      </p:nvGrpSpPr>
      <p:grpSpPr>
        <a:xfrm>
          <a:off x="0" y="0"/>
          <a:ext cx="0" cy="0"/>
          <a:chOff x="0" y="0"/>
          <a:chExt cx="0" cy="0"/>
        </a:xfrm>
      </p:grpSpPr>
      <p:sp>
        <p:nvSpPr>
          <p:cNvPr id="1048743" name="日期占位符 2"/>
          <p:cNvSpPr>
            <a:spLocks noGrp="1"/>
          </p:cNvSpPr>
          <p:nvPr>
            <p:ph type="dt" sz="half" idx="10"/>
          </p:nvPr>
        </p:nvSpPr>
        <p:spPr/>
        <p:txBody>
          <a:bodyPr/>
          <a:p>
            <a:fld id="{760FBDFE-C587-4B4C-A407-44438C67B59E}" type="datetimeFigureOut">
              <a:rPr altLang="en-US" lang="zh-CN" smtClean="0"/>
            </a:fld>
            <a:endParaRPr altLang="en-US" lang="zh-CN"/>
          </a:p>
        </p:txBody>
      </p:sp>
      <p:sp>
        <p:nvSpPr>
          <p:cNvPr id="1048744" name="页脚占位符 3"/>
          <p:cNvSpPr>
            <a:spLocks noGrp="1"/>
          </p:cNvSpPr>
          <p:nvPr>
            <p:ph type="ftr" sz="quarter" idx="11"/>
          </p:nvPr>
        </p:nvSpPr>
        <p:spPr/>
        <p:txBody>
          <a:bodyPr/>
          <a:p>
            <a:endParaRPr altLang="en-US" lang="zh-CN"/>
          </a:p>
        </p:txBody>
      </p:sp>
      <p:sp>
        <p:nvSpPr>
          <p:cNvPr id="1048745" name="灯片编号占位符 4"/>
          <p:cNvSpPr>
            <a:spLocks noGrp="1"/>
          </p:cNvSpPr>
          <p:nvPr>
            <p:ph type="sldNum" sz="quarter" idx="12"/>
          </p:nvPr>
        </p:nvSpPr>
        <p:spPr/>
        <p:txBody>
          <a:bodyPr/>
          <a:p>
            <a:fld id="{49AE70B2-8BF9-45C0-BB95-33D1B9D3A854}" type="slidenum">
              <a:rPr altLang="en-US" lang="zh-CN" smtClean="0"/>
            </a:fld>
            <a:endParaRPr altLang="en-US" lang="zh-CN"/>
          </a:p>
        </p:txBody>
      </p:sp>
      <p:sp>
        <p:nvSpPr>
          <p:cNvPr id="1048746" name="内容占位符 6"/>
          <p:cNvSpPr>
            <a:spLocks noGrp="1"/>
          </p:cNvSpPr>
          <p:nvPr>
            <p:ph sz="quarter" idx="13"/>
          </p:nvPr>
        </p:nvSpPr>
        <p:spPr>
          <a:xfrm>
            <a:off x="838200" y="551543"/>
            <a:ext cx="10515600" cy="5558971"/>
          </a:xfrm>
        </p:spPr>
        <p:txBody>
          <a:bodyPr/>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Custom layout">
    <p:spTree>
      <p:nvGrpSpPr>
        <p:cNvPr id="71" name=""/>
        <p:cNvGrpSpPr/>
        <p:nvPr/>
      </p:nvGrpSpPr>
      <p:grpSpPr>
        <a:xfrm>
          <a:off x="0" y="0"/>
          <a:ext cx="0" cy="0"/>
          <a:chOff x="0" y="0"/>
          <a:chExt cx="0" cy="0"/>
        </a:xfrm>
      </p:grpSpPr>
      <p:pic>
        <p:nvPicPr>
          <p:cNvPr id="2097154" name="图片 2"/>
          <p:cNvPicPr>
            <a:picLocks noChangeAspect="1"/>
          </p:cNvPicPr>
          <p:nvPr userDrawn="1"/>
        </p:nvPicPr>
        <p:blipFill>
          <a:blip xmlns:r="http://schemas.openxmlformats.org/officeDocument/2006/relationships" r:embed="rId1" cstate="print"/>
          <a:stretch>
            <a:fillRect/>
          </a:stretch>
        </p:blipFill>
        <p:spPr>
          <a:xfrm rot="1514436">
            <a:off x="6300718" y="-2601021"/>
            <a:ext cx="8977380" cy="5533714"/>
          </a:xfrm>
          <a:prstGeom prst="rect"/>
        </p:spPr>
      </p:pic>
      <p:pic>
        <p:nvPicPr>
          <p:cNvPr id="2097155" name="图片 3"/>
          <p:cNvPicPr>
            <a:picLocks noChangeAspect="1"/>
          </p:cNvPicPr>
          <p:nvPr userDrawn="1"/>
        </p:nvPicPr>
        <p:blipFill>
          <a:blip xmlns:r="http://schemas.openxmlformats.org/officeDocument/2006/relationships" r:embed="rId1" cstate="print"/>
          <a:stretch>
            <a:fillRect/>
          </a:stretch>
        </p:blipFill>
        <p:spPr>
          <a:xfrm rot="1514436">
            <a:off x="-3474272" y="5204830"/>
            <a:ext cx="8977380" cy="5533714"/>
          </a:xfrm>
          <a:prstGeom prst="rec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talog">
    <p:spTree>
      <p:nvGrpSpPr>
        <p:cNvPr id="77" name=""/>
        <p:cNvGrpSpPr/>
        <p:nvPr/>
      </p:nvGrpSpPr>
      <p:grpSpPr>
        <a:xfrm>
          <a:off x="0" y="0"/>
          <a:ext cx="0" cy="0"/>
          <a:chOff x="0" y="0"/>
          <a:chExt cx="0" cy="0"/>
        </a:xfrm>
      </p:grpSpPr>
      <p:sp>
        <p:nvSpPr>
          <p:cNvPr id="1048741" name="矩形 2"/>
          <p:cNvSpPr/>
          <p:nvPr userDrawn="1"/>
        </p:nvSpPr>
        <p:spPr>
          <a:xfrm>
            <a:off x="337499" y="279742"/>
            <a:ext cx="11517001" cy="6298834"/>
          </a:xfrm>
          <a:prstGeom prst="rect"/>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Calibri" panose="020F0502020204030204" charset="0"/>
            </a:endParaRPr>
          </a:p>
        </p:txBody>
      </p:sp>
      <p:sp useBgFill="1">
        <p:nvSpPr>
          <p:cNvPr id="1048742" name="等腰三角形 5"/>
          <p:cNvSpPr>
            <a:spLocks noChangeAspect="1"/>
          </p:cNvSpPr>
          <p:nvPr userDrawn="1"/>
        </p:nvSpPr>
        <p:spPr>
          <a:xfrm flipV="1">
            <a:off x="5916046" y="279742"/>
            <a:ext cx="359906" cy="310288"/>
          </a:xfrm>
          <a:prstGeom prst="triangle"/>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2000"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nside page-1">
    <p:spTree>
      <p:nvGrpSpPr>
        <p:cNvPr id="70"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Tm="2000" p14:dur="2000">
        <p15:prstTrans prst="crush"/>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80" name=""/>
        <p:cNvGrpSpPr/>
        <p:nvPr/>
      </p:nvGrpSpPr>
      <p:grpSpPr>
        <a:xfrm>
          <a:off x="0" y="0"/>
          <a:ext cx="0" cy="0"/>
          <a:chOff x="0" y="0"/>
          <a:chExt cx="0" cy="0"/>
        </a:xfrm>
      </p:grpSpPr>
      <p:sp>
        <p:nvSpPr>
          <p:cNvPr id="1048753" name="图片占位符 6"/>
          <p:cNvSpPr>
            <a:spLocks noGrp="1"/>
          </p:cNvSpPr>
          <p:nvPr>
            <p:ph type="pic" sz="quarter" idx="10"/>
          </p:nvPr>
        </p:nvSpPr>
        <p:spPr>
          <a:xfrm>
            <a:off x="6756213" y="0"/>
            <a:ext cx="5435788" cy="6858003"/>
          </a:xfrm>
          <a:custGeom>
            <a:avLst/>
            <a:gdLst>
              <a:gd name="connsiteX0" fmla="*/ 2130130 w 5435788"/>
              <a:gd name="connsiteY0" fmla="*/ 0 h 6858002"/>
              <a:gd name="connsiteX1" fmla="*/ 5435788 w 5435788"/>
              <a:gd name="connsiteY1" fmla="*/ 0 h 6858002"/>
              <a:gd name="connsiteX2" fmla="*/ 5435788 w 5435788"/>
              <a:gd name="connsiteY2" fmla="*/ 6858002 h 6858002"/>
              <a:gd name="connsiteX3" fmla="*/ 0 w 5435788"/>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435788" h="6858002">
                <a:moveTo>
                  <a:pt x="2130130" y="0"/>
                </a:moveTo>
                <a:lnTo>
                  <a:pt x="5435788" y="0"/>
                </a:lnTo>
                <a:lnTo>
                  <a:pt x="5435788" y="6858002"/>
                </a:lnTo>
                <a:lnTo>
                  <a:pt x="0" y="6858002"/>
                </a:lnTo>
                <a:close/>
              </a:path>
            </a:pathLst>
          </a:custGeom>
        </p:spPr>
        <p:txBody>
          <a:bodyPr bIns="34290" lIns="68580" rIns="68580" tIns="34290" wrap="square">
            <a:noAutofit/>
          </a:bodyPr>
          <a:p>
            <a:endParaRPr altLang="en-US"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page">
    <p:spTree>
      <p:nvGrpSpPr>
        <p:cNvPr id="73" name=""/>
        <p:cNvGrpSpPr/>
        <p:nvPr/>
      </p:nvGrpSpPr>
      <p:grpSpPr>
        <a:xfrm>
          <a:off x="0" y="0"/>
          <a:ext cx="0" cy="0"/>
          <a:chOff x="0" y="0"/>
          <a:chExt cx="0" cy="0"/>
        </a:xfrm>
      </p:grpSpPr>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lide">
    <p:spTree>
      <p:nvGrpSpPr>
        <p:cNvPr id="82"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5000" p14:dur="3000"/>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82" name="标题 1"/>
          <p:cNvSpPr>
            <a:spLocks noGrp="1"/>
          </p:cNvSpPr>
          <p:nvPr>
            <p:ph type="title"/>
          </p:nvPr>
        </p:nvSpPr>
        <p:spPr/>
        <p:txBody>
          <a:bodyPr anchor="ctr" anchorCtr="0"/>
          <a:p>
            <a:r>
              <a:rPr altLang="en-US" dirty="0" lang="zh-CN"/>
              <a:t>单击此处编辑母版标题样式</a:t>
            </a:r>
            <a:endParaRPr altLang="en-US" dirty="0" lang="zh-CN"/>
          </a:p>
        </p:txBody>
      </p:sp>
      <p:sp>
        <p:nvSpPr>
          <p:cNvPr id="104858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584" name="日期占位符 3"/>
          <p:cNvSpPr>
            <a:spLocks noGrp="1"/>
          </p:cNvSpPr>
          <p:nvPr>
            <p:ph type="dt" sz="half" idx="10"/>
          </p:nvPr>
        </p:nvSpPr>
        <p:spPr/>
        <p:txBody>
          <a:bodyPr/>
          <a:p>
            <a:fld id="{760FBDFE-C587-4B4C-A407-44438C67B59E}" type="datetimeFigureOut">
              <a:rPr altLang="en-US" lang="zh-CN" smtClean="0"/>
            </a:fld>
            <a:endParaRPr altLang="en-US" dirty="0" lang="zh-CN"/>
          </a:p>
        </p:txBody>
      </p:sp>
      <p:sp>
        <p:nvSpPr>
          <p:cNvPr id="1048585" name="页脚占位符 4"/>
          <p:cNvSpPr>
            <a:spLocks noGrp="1"/>
          </p:cNvSpPr>
          <p:nvPr>
            <p:ph type="ftr" sz="quarter" idx="11"/>
          </p:nvPr>
        </p:nvSpPr>
        <p:spPr/>
        <p:txBody>
          <a:bodyPr/>
          <a:p>
            <a:endParaRPr altLang="en-US" dirty="0" lang="zh-CN"/>
          </a:p>
        </p:txBody>
      </p:sp>
      <p:sp>
        <p:nvSpPr>
          <p:cNvPr id="1048586" name="灯片编号占位符 5"/>
          <p:cNvSpPr>
            <a:spLocks noGrp="1"/>
          </p:cNvSpPr>
          <p:nvPr>
            <p:ph type="sldNum" sz="quarter" idx="12"/>
          </p:nvPr>
        </p:nvSpPr>
        <p:spPr/>
        <p:txBody>
          <a:bodyPr/>
          <a:p>
            <a:fld id="{49AE70B2-8BF9-45C0-BB95-33D1B9D3A854}"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title">
    <p:spTree>
      <p:nvGrpSpPr>
        <p:cNvPr id="74" name=""/>
        <p:cNvGrpSpPr/>
        <p:nvPr/>
      </p:nvGrpSpPr>
      <p:grpSpPr>
        <a:xfrm>
          <a:off x="0" y="0"/>
          <a:ext cx="0" cy="0"/>
          <a:chOff x="0" y="0"/>
          <a:chExt cx="0" cy="0"/>
        </a:xfrm>
      </p:grpSpPr>
      <p:sp>
        <p:nvSpPr>
          <p:cNvPr id="1048726" name="日期占位符 1"/>
          <p:cNvSpPr>
            <a:spLocks noGrp="1"/>
          </p:cNvSpPr>
          <p:nvPr>
            <p:ph type="dt" sz="half" idx="10"/>
          </p:nvPr>
        </p:nvSpPr>
        <p:spPr/>
        <p:txBody>
          <a:bodyPr/>
          <a:p>
            <a:fld id="{20DD7636-5BE1-44BC-BB5F-15739D9E18E1}" type="datetimeFigureOut">
              <a:rPr altLang="en-US" lang="zh-CN" smtClean="0"/>
            </a:fld>
            <a:endParaRPr altLang="en-US" lang="zh-CN"/>
          </a:p>
        </p:txBody>
      </p:sp>
      <p:sp>
        <p:nvSpPr>
          <p:cNvPr id="1048727" name="页脚占位符 2"/>
          <p:cNvSpPr>
            <a:spLocks noGrp="1"/>
          </p:cNvSpPr>
          <p:nvPr>
            <p:ph type="ftr" sz="quarter" idx="11"/>
          </p:nvPr>
        </p:nvSpPr>
        <p:spPr/>
        <p:txBody>
          <a:bodyPr/>
          <a:p>
            <a:endParaRPr altLang="en-US" lang="zh-CN"/>
          </a:p>
        </p:txBody>
      </p:sp>
      <p:sp>
        <p:nvSpPr>
          <p:cNvPr id="1048728" name="灯片编号占位符 3"/>
          <p:cNvSpPr>
            <a:spLocks noGrp="1"/>
          </p:cNvSpPr>
          <p:nvPr>
            <p:ph type="sldNum" sz="quarter" idx="12"/>
          </p:nvPr>
        </p:nvSpPr>
        <p:spPr/>
        <p:txBody>
          <a:bodyPr/>
          <a:p>
            <a:fld id="{E87C0E1D-24C4-406F-9615-DBDA8D2D1F93}" type="slidenum">
              <a:rPr altLang="en-US" lang="zh-CN" smtClean="0"/>
            </a:fld>
            <a:endParaRPr altLang="en-US" lang="zh-CN"/>
          </a:p>
        </p:txBody>
      </p:sp>
      <p:sp>
        <p:nvSpPr>
          <p:cNvPr id="1048729" name="标题 4"/>
          <p:cNvSpPr>
            <a:spLocks noGrp="1"/>
          </p:cNvSpPr>
          <p:nvPr>
            <p:ph type="title" hasCustomPrompt="1"/>
          </p:nvPr>
        </p:nvSpPr>
        <p:spPr>
          <a:xfrm>
            <a:off x="838200" y="2187443"/>
            <a:ext cx="10515600" cy="2483115"/>
          </a:xfrm>
        </p:spPr>
        <p:txBody>
          <a:bodyPr>
            <a:normAutofit/>
          </a:bodyPr>
          <a:lstStyle>
            <a:lvl1pPr algn="ctr">
              <a:defRPr b="0" sz="6000"/>
            </a:lvl1pPr>
          </a:lstStyle>
          <a:p>
            <a:r>
              <a:rPr altLang="en-US" dirty="0" lang="zh-CN"/>
              <a:t>单击此处编辑标题</a:t>
            </a:r>
            <a:endParaRPr altLang="en-US" dirty="0"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column content">
    <p:spTree>
      <p:nvGrpSpPr>
        <p:cNvPr id="79" name=""/>
        <p:cNvGrpSpPr/>
        <p:nvPr/>
      </p:nvGrpSpPr>
      <p:grpSpPr>
        <a:xfrm>
          <a:off x="0" y="0"/>
          <a:ext cx="0" cy="0"/>
          <a:chOff x="0" y="0"/>
          <a:chExt cx="0" cy="0"/>
        </a:xfrm>
      </p:grpSpPr>
      <p:sp>
        <p:nvSpPr>
          <p:cNvPr id="1048747" name="标题 1"/>
          <p:cNvSpPr>
            <a:spLocks noGrp="1"/>
          </p:cNvSpPr>
          <p:nvPr>
            <p:ph type="title"/>
          </p:nvPr>
        </p:nvSpPr>
        <p:spPr/>
        <p:txBody>
          <a:bodyPr anchor="ctr" anchorCtr="0"/>
          <a:p>
            <a:r>
              <a:rPr altLang="en-US" lang="zh-CN"/>
              <a:t>单击此处编辑母版标题样式</a:t>
            </a:r>
            <a:endParaRPr altLang="en-US" lang="zh-CN"/>
          </a:p>
        </p:txBody>
      </p:sp>
      <p:sp>
        <p:nvSpPr>
          <p:cNvPr id="1048748" name="内容占位符 2"/>
          <p:cNvSpPr>
            <a:spLocks noGrp="1"/>
          </p:cNvSpPr>
          <p:nvPr>
            <p:ph sz="half" idx="1"/>
          </p:nvPr>
        </p:nvSpPr>
        <p:spPr>
          <a:xfrm>
            <a:off x="838200" y="1825625"/>
            <a:ext cx="5181600" cy="4351338"/>
          </a:xfrm>
        </p:spPr>
        <p:txBody>
          <a:bodyPr/>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749" name="内容占位符 3"/>
          <p:cNvSpPr>
            <a:spLocks noGrp="1"/>
          </p:cNvSpPr>
          <p:nvPr>
            <p:ph sz="half" idx="2"/>
          </p:nvPr>
        </p:nvSpPr>
        <p:spPr>
          <a:xfrm>
            <a:off x="6172200" y="1825625"/>
            <a:ext cx="5181600" cy="4351338"/>
          </a:xfrm>
        </p:spPr>
        <p:txBody>
          <a:bodyPr/>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750" name="日期占位符 4"/>
          <p:cNvSpPr>
            <a:spLocks noGrp="1"/>
          </p:cNvSpPr>
          <p:nvPr>
            <p:ph type="dt" sz="half" idx="10"/>
          </p:nvPr>
        </p:nvSpPr>
        <p:spPr/>
        <p:txBody>
          <a:bodyPr/>
          <a:p>
            <a:fld id="{760FBDFE-C587-4B4C-A407-44438C67B59E}" type="datetimeFigureOut">
              <a:rPr altLang="en-US" lang="zh-CN" smtClean="0"/>
            </a:fld>
            <a:endParaRPr altLang="en-US" lang="zh-CN"/>
          </a:p>
        </p:txBody>
      </p:sp>
      <p:sp>
        <p:nvSpPr>
          <p:cNvPr id="1048751" name="页脚占位符 5"/>
          <p:cNvSpPr>
            <a:spLocks noGrp="1"/>
          </p:cNvSpPr>
          <p:nvPr>
            <p:ph type="ftr" sz="quarter" idx="11"/>
          </p:nvPr>
        </p:nvSpPr>
        <p:spPr/>
        <p:txBody>
          <a:bodyPr/>
          <a:p>
            <a:endParaRPr altLang="en-US" lang="zh-CN"/>
          </a:p>
        </p:txBody>
      </p:sp>
      <p:sp>
        <p:nvSpPr>
          <p:cNvPr id="1048752" name="灯片编号占位符 6"/>
          <p:cNvSpPr>
            <a:spLocks noGrp="1"/>
          </p:cNvSpPr>
          <p:nvPr>
            <p:ph type="sldNum" sz="quarter" idx="12"/>
          </p:nvPr>
        </p:nvSpPr>
        <p:spPr/>
        <p:txBody>
          <a:bodyPr/>
          <a:p>
            <a:fld id="{49AE70B2-8BF9-45C0-BB95-33D1B9D3A854}"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5" name=""/>
        <p:cNvGrpSpPr/>
        <p:nvPr/>
      </p:nvGrpSpPr>
      <p:grpSpPr>
        <a:xfrm>
          <a:off x="0" y="0"/>
          <a:ext cx="0" cy="0"/>
          <a:chOff x="0" y="0"/>
          <a:chExt cx="0" cy="0"/>
        </a:xfrm>
      </p:grpSpPr>
      <p:sp>
        <p:nvSpPr>
          <p:cNvPr id="1048730" name="标题 1"/>
          <p:cNvSpPr>
            <a:spLocks noGrp="1"/>
          </p:cNvSpPr>
          <p:nvPr>
            <p:ph type="title"/>
          </p:nvPr>
        </p:nvSpPr>
        <p:spPr>
          <a:xfrm>
            <a:off x="839788" y="365125"/>
            <a:ext cx="10515600" cy="1325563"/>
          </a:xfrm>
        </p:spPr>
        <p:txBody>
          <a:bodyPr anchor="ctr" anchorCtr="0"/>
          <a:p>
            <a:r>
              <a:rPr altLang="en-US" lang="zh-CN"/>
              <a:t>单击此处编辑母版标题样式</a:t>
            </a:r>
            <a:endParaRPr altLang="en-US" lang="zh-CN"/>
          </a:p>
        </p:txBody>
      </p:sp>
      <p:sp>
        <p:nvSpPr>
          <p:cNvPr id="1048731" name="文本占位符 2"/>
          <p:cNvSpPr>
            <a:spLocks noGrp="1"/>
          </p:cNvSpPr>
          <p:nvPr>
            <p:ph type="body" idx="1"/>
          </p:nvPr>
        </p:nvSpPr>
        <p:spPr>
          <a:xfrm>
            <a:off x="839788" y="1744961"/>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dirty="0" lang="zh-CN"/>
              <a:t>单击此处编辑母版文本样式</a:t>
            </a:r>
            <a:endParaRPr altLang="en-US" dirty="0" lang="zh-CN"/>
          </a:p>
        </p:txBody>
      </p:sp>
      <p:sp>
        <p:nvSpPr>
          <p:cNvPr id="1048732" name="内容占位符 3"/>
          <p:cNvSpPr>
            <a:spLocks noGrp="1"/>
          </p:cNvSpPr>
          <p:nvPr>
            <p:ph sz="half" idx="2"/>
          </p:nvPr>
        </p:nvSpPr>
        <p:spPr>
          <a:xfrm>
            <a:off x="839788" y="2615609"/>
            <a:ext cx="5157787" cy="3574054"/>
          </a:xfrm>
        </p:spPr>
        <p:txBody>
          <a:bodyPr/>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733" name="文本占位符 4"/>
          <p:cNvSpPr>
            <a:spLocks noGrp="1"/>
          </p:cNvSpPr>
          <p:nvPr>
            <p:ph type="body" sz="quarter" idx="3"/>
          </p:nvPr>
        </p:nvSpPr>
        <p:spPr>
          <a:xfrm>
            <a:off x="6172200" y="1744961"/>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dirty="0" lang="zh-CN"/>
              <a:t>单击此处编辑母版文本样式</a:t>
            </a:r>
            <a:endParaRPr altLang="en-US" dirty="0" lang="zh-CN"/>
          </a:p>
        </p:txBody>
      </p:sp>
      <p:sp>
        <p:nvSpPr>
          <p:cNvPr id="1048734" name="内容占位符 5"/>
          <p:cNvSpPr>
            <a:spLocks noGrp="1"/>
          </p:cNvSpPr>
          <p:nvPr>
            <p:ph sz="quarter" idx="4"/>
          </p:nvPr>
        </p:nvSpPr>
        <p:spPr>
          <a:xfrm>
            <a:off x="6172200" y="2615609"/>
            <a:ext cx="5183188" cy="3574054"/>
          </a:xfrm>
        </p:spPr>
        <p:txBody>
          <a:bodyPr/>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735" name="日期占位符 6"/>
          <p:cNvSpPr>
            <a:spLocks noGrp="1"/>
          </p:cNvSpPr>
          <p:nvPr>
            <p:ph type="dt" sz="half" idx="10"/>
          </p:nvPr>
        </p:nvSpPr>
        <p:spPr/>
        <p:txBody>
          <a:bodyPr/>
          <a:p>
            <a:fld id="{760FBDFE-C587-4B4C-A407-44438C67B59E}" type="datetimeFigureOut">
              <a:rPr altLang="en-US" lang="zh-CN" smtClean="0"/>
            </a:fld>
            <a:endParaRPr altLang="en-US" lang="zh-CN"/>
          </a:p>
        </p:txBody>
      </p:sp>
      <p:sp>
        <p:nvSpPr>
          <p:cNvPr id="1048736" name="页脚占位符 7"/>
          <p:cNvSpPr>
            <a:spLocks noGrp="1"/>
          </p:cNvSpPr>
          <p:nvPr>
            <p:ph type="ftr" sz="quarter" idx="11"/>
          </p:nvPr>
        </p:nvSpPr>
        <p:spPr/>
        <p:txBody>
          <a:bodyPr/>
          <a:p>
            <a:endParaRPr altLang="en-US" lang="zh-CN"/>
          </a:p>
        </p:txBody>
      </p:sp>
      <p:sp>
        <p:nvSpPr>
          <p:cNvPr id="1048737" name="灯片编号占位符 8"/>
          <p:cNvSpPr>
            <a:spLocks noGrp="1"/>
          </p:cNvSpPr>
          <p:nvPr>
            <p:ph type="sldNum" sz="quarter" idx="12"/>
          </p:nvPr>
        </p:nvSpPr>
        <p:spPr/>
        <p:txBody>
          <a:bodyPr/>
          <a:p>
            <a:fld id="{49AE70B2-8BF9-45C0-BB95-33D1B9D3A854}"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69" name=""/>
        <p:cNvGrpSpPr/>
        <p:nvPr/>
      </p:nvGrpSpPr>
      <p:grpSpPr>
        <a:xfrm>
          <a:off x="0" y="0"/>
          <a:ext cx="0" cy="0"/>
          <a:chOff x="0" y="0"/>
          <a:chExt cx="0" cy="0"/>
        </a:xfrm>
      </p:grpSpPr>
      <p:sp>
        <p:nvSpPr>
          <p:cNvPr id="1048716" name="标题 1"/>
          <p:cNvSpPr>
            <a:spLocks noGrp="1"/>
          </p:cNvSpPr>
          <p:nvPr>
            <p:ph type="title" hasCustomPrompt="1"/>
          </p:nvPr>
        </p:nvSpPr>
        <p:spPr>
          <a:xfrm>
            <a:off x="3238500" y="2159000"/>
            <a:ext cx="5715000" cy="1382450"/>
          </a:xfrm>
        </p:spPr>
        <p:txBody>
          <a:bodyPr anchor="b" anchorCtr="0">
            <a:normAutofit/>
          </a:bodyPr>
          <a:lstStyle>
            <a:lvl1pPr algn="ctr">
              <a:defRPr b="0" sz="8000">
                <a:solidFill>
                  <a:schemeClr val="tx1"/>
                </a:solidFill>
              </a:defRPr>
            </a:lvl1pPr>
          </a:lstStyle>
          <a:p>
            <a:r>
              <a:rPr altLang="en-US" dirty="0" lang="zh-CN"/>
              <a:t>编辑标题</a:t>
            </a:r>
            <a:endParaRPr altLang="en-US" dirty="0" lang="zh-CN"/>
          </a:p>
        </p:txBody>
      </p:sp>
      <p:sp>
        <p:nvSpPr>
          <p:cNvPr id="1048717" name="日期占位符 2"/>
          <p:cNvSpPr>
            <a:spLocks noGrp="1"/>
          </p:cNvSpPr>
          <p:nvPr>
            <p:ph type="dt" sz="half" idx="10"/>
          </p:nvPr>
        </p:nvSpPr>
        <p:spPr/>
        <p:txBody>
          <a:bodyPr/>
          <a:p>
            <a:fld id="{20DD7636-5BE1-44BC-BB5F-15739D9E18E1}" type="datetimeFigureOut">
              <a:rPr altLang="en-US" lang="zh-CN" smtClean="0"/>
            </a:fld>
            <a:endParaRPr altLang="en-US" lang="zh-CN"/>
          </a:p>
        </p:txBody>
      </p:sp>
      <p:sp>
        <p:nvSpPr>
          <p:cNvPr id="1048718" name="页脚占位符 3"/>
          <p:cNvSpPr>
            <a:spLocks noGrp="1"/>
          </p:cNvSpPr>
          <p:nvPr>
            <p:ph type="ftr" sz="quarter" idx="11"/>
          </p:nvPr>
        </p:nvSpPr>
        <p:spPr/>
        <p:txBody>
          <a:bodyPr/>
          <a:p>
            <a:endParaRPr altLang="en-US" lang="zh-CN"/>
          </a:p>
        </p:txBody>
      </p:sp>
      <p:sp>
        <p:nvSpPr>
          <p:cNvPr id="1048719" name="灯片编号占位符 4"/>
          <p:cNvSpPr>
            <a:spLocks noGrp="1"/>
          </p:cNvSpPr>
          <p:nvPr>
            <p:ph type="sldNum" sz="quarter" idx="12"/>
          </p:nvPr>
        </p:nvSpPr>
        <p:spPr/>
        <p:txBody>
          <a:bodyPr/>
          <a:p>
            <a:fld id="{E87C0E1D-24C4-406F-9615-DBDA8D2D1F93}" type="slidenum">
              <a:rPr altLang="en-US" lang="zh-CN" smtClean="0"/>
            </a:fld>
            <a:endParaRPr altLang="en-US" lang="zh-CN"/>
          </a:p>
        </p:txBody>
      </p:sp>
      <p:sp>
        <p:nvSpPr>
          <p:cNvPr id="1048720" name="内容占位符 36"/>
          <p:cNvSpPr>
            <a:spLocks noGrp="1"/>
          </p:cNvSpPr>
          <p:nvPr>
            <p:ph sz="quarter" idx="13" hasCustomPrompt="1"/>
          </p:nvPr>
        </p:nvSpPr>
        <p:spPr>
          <a:xfrm>
            <a:off x="3238500" y="3733201"/>
            <a:ext cx="5715000" cy="1185937"/>
          </a:xfrm>
        </p:spPr>
        <p:txBody>
          <a:bodyPr>
            <a:normAutofit/>
          </a:bodyPr>
          <a:lstStyle>
            <a:lvl1pPr algn="ctr" indent="0" marL="0">
              <a:buNone/>
              <a:defRPr sz="3200">
                <a:solidFill>
                  <a:schemeClr val="tx1"/>
                </a:solidFill>
              </a:defRPr>
            </a:lvl1pPr>
          </a:lstStyle>
          <a:p>
            <a:pPr lvl="0"/>
            <a:r>
              <a:rPr altLang="en-US" dirty="0" lang="zh-CN"/>
              <a:t>编辑文本</a:t>
            </a:r>
            <a:endParaRPr altLang="en-US" dirty="0"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6" name=""/>
        <p:cNvGrpSpPr/>
        <p:nvPr/>
      </p:nvGrpSpPr>
      <p:grpSpPr>
        <a:xfrm>
          <a:off x="0" y="0"/>
          <a:ext cx="0" cy="0"/>
          <a:chOff x="0" y="0"/>
          <a:chExt cx="0" cy="0"/>
        </a:xfrm>
      </p:grpSpPr>
      <p:sp>
        <p:nvSpPr>
          <p:cNvPr id="1048738" name="日期占位符 1"/>
          <p:cNvSpPr>
            <a:spLocks noGrp="1"/>
          </p:cNvSpPr>
          <p:nvPr>
            <p:ph type="dt" sz="half" idx="10"/>
          </p:nvPr>
        </p:nvSpPr>
        <p:spPr/>
        <p:txBody>
          <a:bodyPr/>
          <a:p>
            <a:fld id="{760FBDFE-C587-4B4C-A407-44438C67B59E}" type="datetimeFigureOut">
              <a:rPr altLang="en-US" lang="zh-CN" smtClean="0"/>
            </a:fld>
            <a:endParaRPr altLang="en-US" lang="zh-CN"/>
          </a:p>
        </p:txBody>
      </p:sp>
      <p:sp>
        <p:nvSpPr>
          <p:cNvPr id="1048739" name="页脚占位符 2"/>
          <p:cNvSpPr>
            <a:spLocks noGrp="1"/>
          </p:cNvSpPr>
          <p:nvPr>
            <p:ph type="ftr" sz="quarter" idx="11"/>
          </p:nvPr>
        </p:nvSpPr>
        <p:spPr/>
        <p:txBody>
          <a:bodyPr/>
          <a:p>
            <a:endParaRPr altLang="en-US" lang="zh-CN"/>
          </a:p>
        </p:txBody>
      </p:sp>
      <p:sp>
        <p:nvSpPr>
          <p:cNvPr id="1048740" name="灯片编号占位符 3"/>
          <p:cNvSpPr>
            <a:spLocks noGrp="1"/>
          </p:cNvSpPr>
          <p:nvPr>
            <p:ph type="sldNum" sz="quarter" idx="12"/>
          </p:nvPr>
        </p:nvSpPr>
        <p:spPr/>
        <p:txBody>
          <a:bodyPr/>
          <a:p>
            <a:fld id="{49AE70B2-8BF9-45C0-BB95-33D1B9D3A854}"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picTx">
  <p:cSld name="Picture and title">
    <p:spTree>
      <p:nvGrpSpPr>
        <p:cNvPr id="81" name=""/>
        <p:cNvGrpSpPr/>
        <p:nvPr/>
      </p:nvGrpSpPr>
      <p:grpSpPr>
        <a:xfrm>
          <a:off x="0" y="0"/>
          <a:ext cx="0" cy="0"/>
          <a:chOff x="0" y="0"/>
          <a:chExt cx="0" cy="0"/>
        </a:xfrm>
      </p:grpSpPr>
      <p:sp>
        <p:nvSpPr>
          <p:cNvPr id="1048754"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altLang="en-US" dirty="0" lang="zh-CN"/>
              <a:t>单击此处编辑标题</a:t>
            </a:r>
            <a:endParaRPr altLang="en-US" dirty="0" lang="zh-CN"/>
          </a:p>
        </p:txBody>
      </p:sp>
      <p:sp>
        <p:nvSpPr>
          <p:cNvPr id="1048755" name="图片占位符 2"/>
          <p:cNvSpPr>
            <a:spLocks noChangeAspect="1" noGrp="1"/>
          </p:cNvSpPr>
          <p:nvPr>
            <p:ph type="pic" idx="1"/>
          </p:nvPr>
        </p:nvSpPr>
        <p:spPr>
          <a:xfrm>
            <a:off x="5642517" y="713673"/>
            <a:ext cx="5711882" cy="54036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dirty="0" lang="zh-CN"/>
          </a:p>
        </p:txBody>
      </p:sp>
      <p:sp>
        <p:nvSpPr>
          <p:cNvPr id="1048756" name="文本占位符 3"/>
          <p:cNvSpPr>
            <a:spLocks noGrp="1"/>
          </p:cNvSpPr>
          <p:nvPr>
            <p:ph type="body" sz="half" idx="2"/>
          </p:nvPr>
        </p:nvSpPr>
        <p:spPr>
          <a:xfrm>
            <a:off x="838200" y="2313873"/>
            <a:ext cx="4681654" cy="3811588"/>
          </a:xfrm>
        </p:spPr>
        <p:txBody>
          <a:bodyPr>
            <a:normAutofit/>
          </a:bodyPr>
          <a:lstStyle>
            <a:lvl1pP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dirty="0" lang="zh-CN"/>
              <a:t>单击此处编辑母版文本样式</a:t>
            </a:r>
            <a:endParaRPr altLang="en-US" dirty="0" lang="zh-CN"/>
          </a:p>
        </p:txBody>
      </p:sp>
      <p:sp>
        <p:nvSpPr>
          <p:cNvPr id="1048757" name="日期占位符 4"/>
          <p:cNvSpPr>
            <a:spLocks noGrp="1"/>
          </p:cNvSpPr>
          <p:nvPr>
            <p:ph type="dt" sz="half" idx="10"/>
          </p:nvPr>
        </p:nvSpPr>
        <p:spPr/>
        <p:txBody>
          <a:bodyPr/>
          <a:p>
            <a:fld id="{9EFD9D74-47D9-4702-A33C-335B63B48DBF}" type="datetimeFigureOut">
              <a:rPr altLang="en-US" lang="zh-CN" smtClean="0"/>
            </a:fld>
            <a:endParaRPr altLang="en-US" dirty="0" lang="zh-CN"/>
          </a:p>
        </p:txBody>
      </p:sp>
      <p:sp>
        <p:nvSpPr>
          <p:cNvPr id="1048758" name="页脚占位符 5"/>
          <p:cNvSpPr>
            <a:spLocks noGrp="1"/>
          </p:cNvSpPr>
          <p:nvPr>
            <p:ph type="ftr" sz="quarter" idx="11"/>
          </p:nvPr>
        </p:nvSpPr>
        <p:spPr/>
        <p:txBody>
          <a:bodyPr/>
          <a:p>
            <a:endParaRPr altLang="en-US" dirty="0" lang="zh-CN"/>
          </a:p>
        </p:txBody>
      </p:sp>
      <p:sp>
        <p:nvSpPr>
          <p:cNvPr id="1048759" name="灯片编号占位符 6"/>
          <p:cNvSpPr>
            <a:spLocks noGrp="1"/>
          </p:cNvSpPr>
          <p:nvPr>
            <p:ph type="sldNum" sz="quarter" idx="12"/>
          </p:nvPr>
        </p:nvSpPr>
        <p:spPr/>
        <p:txBody>
          <a:bodyPr/>
          <a:p>
            <a:fld id="{FABC47A4-756D-490B-A52F-7D9E2C9FC05F}"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2" name=""/>
        <p:cNvGrpSpPr/>
        <p:nvPr/>
      </p:nvGrpSpPr>
      <p:grpSpPr>
        <a:xfrm>
          <a:off x="0" y="0"/>
          <a:ext cx="0" cy="0"/>
          <a:chOff x="0" y="0"/>
          <a:chExt cx="0" cy="0"/>
        </a:xfrm>
      </p:grpSpPr>
      <p:sp>
        <p:nvSpPr>
          <p:cNvPr id="1048721"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altLang="en-US" dirty="0" lang="zh-CN"/>
              <a:t>单击此处编辑标题</a:t>
            </a:r>
            <a:endParaRPr altLang="en-US" dirty="0" lang="zh-CN"/>
          </a:p>
        </p:txBody>
      </p:sp>
      <p:sp>
        <p:nvSpPr>
          <p:cNvPr id="1048722" name="竖排文字占位符 2"/>
          <p:cNvSpPr>
            <a:spLocks noGrp="1"/>
          </p:cNvSpPr>
          <p:nvPr>
            <p:ph type="body" orient="vert" idx="1"/>
          </p:nvPr>
        </p:nvSpPr>
        <p:spPr>
          <a:xfrm>
            <a:off x="838199" y="365125"/>
            <a:ext cx="9446443" cy="5811838"/>
          </a:xfrm>
        </p:spPr>
        <p:txBody>
          <a:bodyPr vert="eaVert"/>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723" name="日期占位符 3"/>
          <p:cNvSpPr>
            <a:spLocks noGrp="1"/>
          </p:cNvSpPr>
          <p:nvPr>
            <p:ph type="dt" sz="half" idx="10"/>
          </p:nvPr>
        </p:nvSpPr>
        <p:spPr/>
        <p:txBody>
          <a:bodyPr/>
          <a:p>
            <a:fld id="{760FBDFE-C587-4B4C-A407-44438C67B59E}" type="datetimeFigureOut">
              <a:rPr altLang="en-US" lang="zh-CN" smtClean="0"/>
            </a:fld>
            <a:endParaRPr altLang="en-US" lang="zh-CN"/>
          </a:p>
        </p:txBody>
      </p:sp>
      <p:sp>
        <p:nvSpPr>
          <p:cNvPr id="1048724" name="页脚占位符 4"/>
          <p:cNvSpPr>
            <a:spLocks noGrp="1"/>
          </p:cNvSpPr>
          <p:nvPr>
            <p:ph type="ftr" sz="quarter" idx="11"/>
          </p:nvPr>
        </p:nvSpPr>
        <p:spPr/>
        <p:txBody>
          <a:bodyPr/>
          <a:p>
            <a:endParaRPr altLang="en-US" lang="zh-CN"/>
          </a:p>
        </p:txBody>
      </p:sp>
      <p:sp>
        <p:nvSpPr>
          <p:cNvPr id="1048725" name="灯片编号占位符 5"/>
          <p:cNvSpPr>
            <a:spLocks noGrp="1"/>
          </p:cNvSpPr>
          <p:nvPr>
            <p:ph type="sldNum" sz="quarter" idx="12"/>
          </p:nvPr>
        </p:nvSpPr>
        <p:spPr/>
        <p:txBody>
          <a:bodyPr/>
          <a:p>
            <a:fld id="{49AE70B2-8BF9-45C0-BB95-33D1B9D3A854}"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ags" Target="../tags/tag1.xml"/><Relationship Id="rId18" Type="http://schemas.openxmlformats.org/officeDocument/2006/relationships/tags" Target="../tags/tag2.xml"/><Relationship Id="rId19" Type="http://schemas.openxmlformats.org/officeDocument/2006/relationships/tags" Target="../tags/tag3.xml"/><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2" name=""/>
        <p:cNvGrpSpPr/>
        <p:nvPr/>
      </p:nvGrpSpPr>
      <p:grpSpPr>
        <a:xfrm>
          <a:off x="0" y="0"/>
          <a:ext cx="0" cy="0"/>
          <a:chOff x="0" y="0"/>
          <a:chExt cx="0" cy="0"/>
        </a:xfrm>
      </p:grpSpPr>
      <p:sp>
        <p:nvSpPr>
          <p:cNvPr id="1048576" name="标题占位符 1"/>
          <p:cNvSpPr>
            <a:spLocks noGrp="1"/>
          </p:cNvSpPr>
          <p:nvPr>
            <p:ph type="title"/>
            <p:custDataLst>
              <p:tags r:id="rId17"/>
            </p:custDataLst>
          </p:nvPr>
        </p:nvSpPr>
        <p:spPr>
          <a:xfrm>
            <a:off x="838200" y="365125"/>
            <a:ext cx="10515600" cy="1325563"/>
          </a:xfrm>
          <a:prstGeom prst="rect"/>
        </p:spPr>
        <p:txBody>
          <a:bodyPr anchor="ctr" bIns="45720" lIns="91440" rIns="91440" rtlCol="0" tIns="45720" vert="horz">
            <a:normAutofit/>
          </a:bodyPr>
          <a:p>
            <a:r>
              <a:rPr altLang="en-US" dirty="0" lang="zh-CN"/>
              <a:t>单击此处编辑母版标题样式</a:t>
            </a:r>
            <a:endParaRPr altLang="en-US" dirty="0" lang="zh-CN"/>
          </a:p>
        </p:txBody>
      </p:sp>
      <p:sp>
        <p:nvSpPr>
          <p:cNvPr id="1048577" name="文本占位符 2"/>
          <p:cNvSpPr>
            <a:spLocks noGrp="1"/>
          </p:cNvSpPr>
          <p:nvPr>
            <p:ph type="body" idx="1"/>
            <p:custDataLst>
              <p:tags r:id="rId18"/>
            </p:custDataLst>
          </p:nvPr>
        </p:nvSpPr>
        <p:spPr>
          <a:xfrm>
            <a:off x="838200" y="1825625"/>
            <a:ext cx="10515600" cy="4351338"/>
          </a:xfrm>
          <a:prstGeom prst="rect"/>
        </p:spPr>
        <p:txBody>
          <a:bodyPr bIns="45720" lIns="91440" rIns="91440" rtlCol="0" tIns="45720" vert="horz">
            <a:normAutofit/>
          </a:bodyPr>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normAutofit/>
          </a:bodyPr>
          <a:lstStyle>
            <a:lvl1pPr algn="ctr">
              <a:defRPr sz="1200">
                <a:solidFill>
                  <a:schemeClr val="bg1">
                    <a:lumMod val="50000"/>
                  </a:schemeClr>
                </a:solidFill>
                <a:latin typeface="Arial" panose="020B0604020202020204" pitchFamily="34" charset="0"/>
                <a:ea typeface="Arial" panose="020B0604020202020204" pitchFamily="34" charset="0"/>
              </a:defRPr>
            </a:lvl1pPr>
          </a:lstStyle>
          <a:p>
            <a:fld id="{D997B5FA-0921-464F-AAE1-844C04324D75}" type="datetimeFigureOut">
              <a:rPr altLang="en-US" lang="zh-CN" smtClean="0"/>
            </a:fld>
            <a:endParaRPr altLang="en-US" dirty="0"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normAutofit/>
          </a:bodyPr>
          <a:lstStyle>
            <a:lvl1pPr algn="ctr">
              <a:defRPr sz="1200">
                <a:solidFill>
                  <a:schemeClr val="bg1">
                    <a:lumMod val="50000"/>
                  </a:schemeClr>
                </a:solidFill>
                <a:latin typeface="Arial" panose="020B0604020202020204" pitchFamily="34" charset="0"/>
                <a:ea typeface="Arial" panose="020B0604020202020204" pitchFamily="34" charset="0"/>
              </a:defRPr>
            </a:lvl1pPr>
          </a:lstStyle>
          <a:p>
            <a:endParaRPr altLang="en-US"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normAutofit/>
          </a:bodyPr>
          <a:lstStyle>
            <a:lvl1pPr algn="ctr">
              <a:defRPr sz="1200">
                <a:solidFill>
                  <a:schemeClr val="bg1">
                    <a:lumMod val="50000"/>
                  </a:schemeClr>
                </a:solidFill>
                <a:latin typeface="Arial" panose="020B0604020202020204" pitchFamily="34" charset="0"/>
                <a:ea typeface="Arial" panose="020B0604020202020204" pitchFamily="34" charset="0"/>
              </a:defRPr>
            </a:lvl1pPr>
          </a:lstStyle>
          <a:p>
            <a:fld id="{565CE74E-AB26-4998-AD42-012C4C1AD076}" type="slidenum">
              <a:rPr altLang="en-US" lang="zh-CN" smtClean="0"/>
            </a:fld>
            <a:endParaRPr altLang="en-US" lang="zh-CN"/>
          </a:p>
        </p:txBody>
      </p:sp>
      <p:sp>
        <p:nvSpPr>
          <p:cNvPr id="1048581" name="KSO_TEMPLATE" hidden="1"/>
          <p:cNvSpPr/>
          <p:nvPr userDrawn="1">
            <p:custDataLst>
              <p:tags r:id="rId19"/>
            </p:custDataLst>
          </p:nvPr>
        </p:nvSpPr>
        <p:spPr>
          <a:xfrm>
            <a:off x="0" y="0"/>
            <a:ext cx="0" cy="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Calibri" panose="020F0502020204030204" charset="0"/>
            </a:endParaRPr>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txStyles>
    <p:titleStyle>
      <a:lvl1pPr algn="l" defTabSz="914400" eaLnBrk="1" hangingPunct="1" latinLnBrk="0" rtl="0">
        <a:lnSpc>
          <a:spcPct val="90000"/>
        </a:lnSpc>
        <a:spcBef>
          <a:spcPct val="0"/>
        </a:spcBef>
        <a:buNone/>
        <a:defRPr sz="4400" kern="1200">
          <a:solidFill>
            <a:schemeClr val="tx1"/>
          </a:solidFill>
          <a:latin typeface="+mj-lt"/>
          <a:ea typeface="Calibri" panose="020F0502020204030204" charset="0"/>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400" kern="1200">
          <a:solidFill>
            <a:schemeClr val="tx1"/>
          </a:solidFill>
          <a:latin typeface="+mn-lt"/>
          <a:ea typeface="Calibri" panose="020F0502020204030204" charset="0"/>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000" kern="1200">
          <a:solidFill>
            <a:schemeClr val="tx1"/>
          </a:solidFill>
          <a:latin typeface="+mn-lt"/>
          <a:ea typeface="Calibri" panose="020F0502020204030204" charset="0"/>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1800" kern="1200">
          <a:solidFill>
            <a:schemeClr val="tx1"/>
          </a:solidFill>
          <a:latin typeface="+mn-lt"/>
          <a:ea typeface="Calibri" panose="020F0502020204030204" charset="0"/>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Calibri" panose="020F0502020204030204" charset="0"/>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Calibri" panose="020F0502020204030204" charset="0"/>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tags" Target="../tags/tag4.xml"/><Relationship Id="rId3"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6.png"/><Relationship Id="rId3" Type="http://schemas.openxmlformats.org/officeDocument/2006/relationships/tags" Target="../tags/tag12.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tags" Target="../tags/tag5.xml"/><Relationship Id="rId3"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tags" Target="../tags/tag11.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a:effectLst/>
      </p:bgPr>
    </p:bg>
    <p:spTree>
      <p:nvGrpSpPr>
        <p:cNvPr id="30" name=""/>
        <p:cNvGrpSpPr/>
        <p:nvPr/>
      </p:nvGrpSpPr>
      <p:grpSpPr>
        <a:xfrm/>
      </p:grpSpPr>
      <p:sp>
        <p:nvSpPr>
          <p:cNvPr id="1048782" name=""/>
          <p:cNvSpPr txBox="1"/>
          <p:nvPr/>
        </p:nvSpPr>
        <p:spPr>
          <a:xfrm>
            <a:off x="749262" y="1634836"/>
            <a:ext cx="10693477" cy="2669540"/>
          </a:xfrm>
          <a:prstGeom prst="rect"/>
        </p:spPr>
        <p:txBody>
          <a:bodyPr rtlCol="0" wrap="square">
            <a:spAutoFit/>
          </a:bodyPr>
          <a:p>
            <a:r>
              <a:rPr sz="7200" lang="en-US">
                <a:solidFill>
                  <a:srgbClr val="7030A0"/>
                </a:solidFill>
              </a:rPr>
              <a:t>A</a:t>
            </a:r>
            <a:r>
              <a:rPr sz="7200" lang="en-US">
                <a:solidFill>
                  <a:srgbClr val="7030A0"/>
                </a:solidFill>
              </a:rPr>
              <a:t>I</a:t>
            </a:r>
            <a:r>
              <a:rPr sz="7200" lang="en-US">
                <a:solidFill>
                  <a:srgbClr val="7030A0"/>
                </a:solidFill>
              </a:rPr>
              <a:t> </a:t>
            </a:r>
            <a:r>
              <a:rPr sz="7200" lang="en-US">
                <a:solidFill>
                  <a:srgbClr val="7030A0"/>
                </a:solidFill>
              </a:rPr>
              <a:t>based </a:t>
            </a:r>
            <a:r>
              <a:rPr sz="7200" lang="en-US">
                <a:solidFill>
                  <a:srgbClr val="7030A0"/>
                </a:solidFill>
              </a:rPr>
              <a:t>d</a:t>
            </a:r>
            <a:r>
              <a:rPr sz="7200" lang="en-US">
                <a:solidFill>
                  <a:srgbClr val="7030A0"/>
                </a:solidFill>
              </a:rPr>
              <a:t>i</a:t>
            </a:r>
            <a:r>
              <a:rPr sz="7200" lang="en-US">
                <a:solidFill>
                  <a:srgbClr val="7030A0"/>
                </a:solidFill>
              </a:rPr>
              <a:t>a</a:t>
            </a:r>
            <a:r>
              <a:rPr sz="7200" lang="en-US">
                <a:solidFill>
                  <a:srgbClr val="7030A0"/>
                </a:solidFill>
              </a:rPr>
              <a:t>betes</a:t>
            </a:r>
            <a:endParaRPr sz="2800" lang="en-US">
              <a:solidFill>
                <a:srgbClr val="000000"/>
              </a:solidFill>
            </a:endParaRPr>
          </a:p>
          <a:p>
            <a:r>
              <a:rPr sz="7200" lang="en-US">
                <a:solidFill>
                  <a:srgbClr val="7030A0"/>
                </a:solidFill>
              </a:rPr>
              <a:t>P</a:t>
            </a:r>
            <a:r>
              <a:rPr sz="7200" lang="en-US">
                <a:solidFill>
                  <a:srgbClr val="7030A0"/>
                </a:solidFill>
              </a:rPr>
              <a:t>r</a:t>
            </a:r>
            <a:r>
              <a:rPr sz="7200" lang="en-US">
                <a:solidFill>
                  <a:srgbClr val="7030A0"/>
                </a:solidFill>
              </a:rPr>
              <a:t>e</a:t>
            </a:r>
            <a:r>
              <a:rPr sz="7200" lang="en-US">
                <a:solidFill>
                  <a:srgbClr val="7030A0"/>
                </a:solidFill>
              </a:rPr>
              <a:t>d</a:t>
            </a:r>
            <a:r>
              <a:rPr sz="7200" lang="en-US">
                <a:solidFill>
                  <a:srgbClr val="7030A0"/>
                </a:solidFill>
              </a:rPr>
              <a:t>iction </a:t>
            </a:r>
            <a:r>
              <a:rPr sz="7200" lang="en-US">
                <a:solidFill>
                  <a:srgbClr val="7030A0"/>
                </a:solidFill>
              </a:rPr>
              <a:t>system</a:t>
            </a:r>
            <a:r>
              <a:rPr sz="7200" lang="en-US">
                <a:solidFill>
                  <a:srgbClr val="7030A0"/>
                </a:solidFill>
              </a:rPr>
              <a:t>:</a:t>
            </a:r>
            <a:r>
              <a:rPr sz="7200" lang="en-US">
                <a:solidFill>
                  <a:srgbClr val="7030A0"/>
                </a:solidFill>
              </a:rPr>
              <a:t>-</a:t>
            </a:r>
            <a:endParaRPr sz="2800" lang="en-US">
              <a:solidFill>
                <a:srgbClr val="000000"/>
              </a:solidFill>
            </a:endParaRPr>
          </a:p>
          <a:p>
            <a:endParaRPr sz="2800" lang="en-US">
              <a:solidFill>
                <a:srgbClr val="000000"/>
              </a:solidFill>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804" name=""/>
          <p:cNvSpPr>
            <a:spLocks noGrp="1"/>
          </p:cNvSpPr>
          <p:nvPr>
            <p:ph idx="1"/>
          </p:nvPr>
        </p:nvSpPr>
        <p:spPr>
          <a:xfrm>
            <a:off x="684034" y="1447220"/>
            <a:ext cx="10669766" cy="4729743"/>
          </a:xfrm>
        </p:spPr>
        <p:txBody>
          <a:bodyPr/>
          <a:p>
            <a:pPr indent="0" marL="0">
              <a:buNone/>
            </a:pPr>
            <a:r>
              <a:rPr sz="3600" lang="en-US">
                <a:solidFill>
                  <a:srgbClr val="008000"/>
                </a:solidFill>
              </a:rPr>
              <a:t>5</a:t>
            </a:r>
            <a:r>
              <a:rPr sz="3600" lang="en-US">
                <a:solidFill>
                  <a:srgbClr val="008000"/>
                </a:solidFill>
              </a:rPr>
              <a:t>.</a:t>
            </a:r>
            <a:r>
              <a:rPr sz="3600" lang="en-US">
                <a:solidFill>
                  <a:srgbClr val="008000"/>
                </a:solidFill>
              </a:rPr>
              <a:t>o</a:t>
            </a:r>
            <a:r>
              <a:rPr sz="3600" lang="en-US">
                <a:solidFill>
                  <a:srgbClr val="008000"/>
                </a:solidFill>
              </a:rPr>
              <a:t>u</a:t>
            </a:r>
            <a:r>
              <a:rPr sz="3600" lang="en-US">
                <a:solidFill>
                  <a:srgbClr val="008000"/>
                </a:solidFill>
              </a:rPr>
              <a:t>t</a:t>
            </a:r>
            <a:r>
              <a:rPr sz="3600" lang="en-US">
                <a:solidFill>
                  <a:srgbClr val="008000"/>
                </a:solidFill>
              </a:rPr>
              <a:t>put </a:t>
            </a:r>
            <a:endParaRPr lang="en-US"/>
          </a:p>
        </p:txBody>
      </p:sp>
      <p:pic>
        <p:nvPicPr>
          <p:cNvPr id="2097158" name=""/>
          <p:cNvPicPr>
            <a:picLocks/>
          </p:cNvPicPr>
          <p:nvPr/>
        </p:nvPicPr>
        <p:blipFill>
          <a:blip xmlns:r="http://schemas.openxmlformats.org/officeDocument/2006/relationships" r:embed="rId1"/>
          <a:stretch>
            <a:fillRect/>
          </a:stretch>
        </p:blipFill>
        <p:spPr>
          <a:xfrm rot="0">
            <a:off x="368625" y="2225148"/>
            <a:ext cx="13862558" cy="4061316"/>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805" name=""/>
          <p:cNvSpPr>
            <a:spLocks noGrp="1"/>
          </p:cNvSpPr>
          <p:nvPr>
            <p:ph type="title"/>
          </p:nvPr>
        </p:nvSpPr>
        <p:spPr/>
        <p:txBody>
          <a:bodyPr/>
          <a:p>
            <a:r>
              <a:rPr lang="en-US">
                <a:solidFill>
                  <a:srgbClr val="6600CC"/>
                </a:solidFill>
              </a:rPr>
              <a:t>6</a:t>
            </a:r>
            <a:r>
              <a:rPr lang="en-US">
                <a:solidFill>
                  <a:srgbClr val="6600CC"/>
                </a:solidFill>
              </a:rPr>
              <a:t>.</a:t>
            </a:r>
            <a:r>
              <a:rPr lang="en-US">
                <a:solidFill>
                  <a:srgbClr val="6600CC"/>
                </a:solidFill>
              </a:rPr>
              <a:t>D</a:t>
            </a:r>
            <a:r>
              <a:rPr lang="en-US">
                <a:solidFill>
                  <a:srgbClr val="6600CC"/>
                </a:solidFill>
              </a:rPr>
              <a:t>i</a:t>
            </a:r>
            <a:r>
              <a:rPr lang="en-US">
                <a:solidFill>
                  <a:srgbClr val="6600CC"/>
                </a:solidFill>
              </a:rPr>
              <a:t>a</a:t>
            </a:r>
            <a:r>
              <a:rPr lang="en-US">
                <a:solidFill>
                  <a:srgbClr val="6600CC"/>
                </a:solidFill>
              </a:rPr>
              <a:t>betes </a:t>
            </a:r>
            <a:r>
              <a:rPr lang="en-US">
                <a:solidFill>
                  <a:srgbClr val="6600CC"/>
                </a:solidFill>
              </a:rPr>
              <a:t>prediction </a:t>
            </a:r>
            <a:r>
              <a:rPr lang="en-US">
                <a:solidFill>
                  <a:srgbClr val="6600CC"/>
                </a:solidFill>
              </a:rPr>
              <a:t>m</a:t>
            </a:r>
            <a:r>
              <a:rPr lang="en-US">
                <a:solidFill>
                  <a:srgbClr val="6600CC"/>
                </a:solidFill>
              </a:rPr>
              <a:t>a</a:t>
            </a:r>
            <a:r>
              <a:rPr lang="en-US">
                <a:solidFill>
                  <a:srgbClr val="6600CC"/>
                </a:solidFill>
              </a:rPr>
              <a:t>ch</a:t>
            </a:r>
            <a:r>
              <a:rPr lang="en-US">
                <a:solidFill>
                  <a:srgbClr val="6600CC"/>
                </a:solidFill>
              </a:rPr>
              <a:t>ine </a:t>
            </a:r>
            <a:endParaRPr lang="en-US"/>
          </a:p>
        </p:txBody>
      </p:sp>
      <p:sp>
        <p:nvSpPr>
          <p:cNvPr id="1048806" name=""/>
          <p:cNvSpPr>
            <a:spLocks noGrp="1"/>
          </p:cNvSpPr>
          <p:nvPr>
            <p:ph idx="1"/>
          </p:nvPr>
        </p:nvSpPr>
        <p:spPr/>
        <p:txBody>
          <a:bodyPr/>
          <a:p>
            <a:pPr indent="0" marL="0">
              <a:buNone/>
            </a:pPr>
            <a:endParaRPr lang="en-US"/>
          </a:p>
        </p:txBody>
      </p:sp>
      <p:pic>
        <p:nvPicPr>
          <p:cNvPr id="2097159" name=""/>
          <p:cNvPicPr>
            <a:picLocks/>
          </p:cNvPicPr>
          <p:nvPr/>
        </p:nvPicPr>
        <p:blipFill>
          <a:blip xmlns:r="http://schemas.openxmlformats.org/officeDocument/2006/relationships" r:embed="rId1"/>
          <a:stretch>
            <a:fillRect/>
          </a:stretch>
        </p:blipFill>
        <p:spPr>
          <a:xfrm rot="0">
            <a:off x="674797" y="1825625"/>
            <a:ext cx="10842817" cy="473316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a:effectLst/>
      </p:bgPr>
    </p:bg>
    <p:spTree>
      <p:nvGrpSpPr>
        <p:cNvPr id="66" name=""/>
        <p:cNvGrpSpPr/>
        <p:nvPr/>
      </p:nvGrpSpPr>
      <p:grpSpPr>
        <a:xfrm/>
      </p:grpSpPr>
      <p:grpSp>
        <p:nvGrpSpPr>
          <p:cNvPr id="67" name="组合 6"/>
          <p:cNvGrpSpPr/>
          <p:nvPr/>
        </p:nvGrpSpPr>
        <p:grpSpPr>
          <a:xfrm>
            <a:off x="2392482" y="2360487"/>
            <a:ext cx="7407035" cy="4497513"/>
            <a:chOff x="5078" y="4017"/>
            <a:chExt cx="9044" cy="2227"/>
          </a:xfrm>
        </p:grpSpPr>
        <p:sp>
          <p:nvSpPr>
            <p:cNvPr id="1048708" name="文本框 8"/>
            <p:cNvSpPr txBox="1"/>
            <p:nvPr/>
          </p:nvSpPr>
          <p:spPr>
            <a:xfrm>
              <a:off x="5078" y="4017"/>
              <a:ext cx="9044" cy="442"/>
            </a:xfrm>
            <a:prstGeom prst="rect"/>
            <a:noFill/>
          </p:spPr>
          <p:txBody>
            <a:bodyPr rtlCol="0"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l"/>
              <a:r>
                <a:rPr altLang="zh-CN" dirty="0" sz="5400" lang="en-US">
                  <a:solidFill>
                    <a:schemeClr val="accent6">
                      <a:lumMod val="60000"/>
                      <a:lumOff val="40000"/>
                    </a:schemeClr>
                  </a:solidFill>
                  <a:latin typeface="Calibri" panose="020F0502020204030204" charset="0"/>
                  <a:ea typeface="Calibri" panose="020F0502020204030204" charset="0"/>
                </a:rPr>
                <a:t>THANK YOU</a:t>
              </a:r>
              <a:endParaRPr altLang="zh-CN" dirty="0" sz="5400" lang="en-US">
                <a:solidFill>
                  <a:schemeClr val="accent6">
                    <a:lumMod val="60000"/>
                    <a:lumOff val="40000"/>
                  </a:schemeClr>
                </a:solidFill>
                <a:latin typeface="Calibri" panose="020F0502020204030204" charset="0"/>
                <a:ea typeface="Calibri" panose="020F0502020204030204" charset="0"/>
              </a:endParaRPr>
            </a:p>
          </p:txBody>
        </p:sp>
        <p:sp>
          <p:nvSpPr>
            <p:cNvPr id="1048709" name="文本框 9"/>
            <p:cNvSpPr txBox="1"/>
            <p:nvPr/>
          </p:nvSpPr>
          <p:spPr>
            <a:xfrm>
              <a:off x="5720" y="5997"/>
              <a:ext cx="7760" cy="247"/>
            </a:xfrm>
            <a:prstGeom prst="rect"/>
            <a:noFill/>
            <a:ln w="3175">
              <a:noFill/>
              <a:prstDash val="solid"/>
            </a:ln>
          </p:spPr>
          <p:txBody>
            <a:bodyPr rtlCol="0" wrap="square">
              <a:spAutoFit/>
            </a:bodyPr>
            <a:lstStyle>
              <a:defPPr>
                <a:defRPr lang="zh-CN"/>
              </a:defPPr>
              <a:lvl1pPr algn="ctr">
                <a:defRPr b="1" sz="6000">
                  <a:blipFill rotWithShape="1" dpi="0">
                    <a:blip xmlns:r="http://schemas.openxmlformats.org/officeDocument/2006/relationships" r:embed="rId2"/>
                    <a:srcRect/>
                    <a:stretch>
                      <a:fillRect/>
                    </a:stretch>
                  </a:blipFill>
                </a:defRPr>
              </a:lvl1pPr>
            </a:lstStyle>
            <a:p>
              <a:pPr algn="l"/>
              <a:r>
                <a:rPr altLang="zh-CN" b="0" dirty="0" sz="1400" lang="en-US">
                  <a:solidFill>
                    <a:schemeClr val="bg1">
                      <a:lumMod val="75000"/>
                    </a:schemeClr>
                  </a:solidFill>
                  <a:latin typeface="Arial" panose="020B0604020202020204" pitchFamily="34" charset="0"/>
                  <a:ea typeface="Calibri" panose="020F0502020204030204" charset="0"/>
                  <a:cs typeface="Arial" panose="020B0604020202020204" pitchFamily="34" charset="0"/>
                </a:rPr>
                <a:t>Standing on high and learn to lay down the body Windy will understand muzzled some clothes</a:t>
              </a:r>
              <a:endParaRPr altLang="zh-CN" b="0" dirty="0" sz="1400" lang="en-US">
                <a:solidFill>
                  <a:schemeClr val="bg1">
                    <a:lumMod val="75000"/>
                  </a:schemeClr>
                </a:solidFill>
                <a:latin typeface="Arial" panose="020B0604020202020204" pitchFamily="34" charset="0"/>
                <a:ea typeface="Calibri" panose="020F0502020204030204" charset="0"/>
                <a:cs typeface="Arial" panose="020B0604020202020204" pitchFamily="34" charset="0"/>
              </a:endParaRPr>
            </a:p>
          </p:txBody>
        </p:sp>
      </p:gr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a:effectLst/>
      </p:bgPr>
    </p:bg>
    <p:spTree>
      <p:nvGrpSpPr>
        <p:cNvPr id="32" name=""/>
        <p:cNvGrpSpPr/>
        <p:nvPr/>
      </p:nvGrpSpPr>
      <p:grpSpPr>
        <a:xfrm/>
      </p:grpSpPr>
      <p:sp>
        <p:nvSpPr>
          <p:cNvPr id="1048783" name=""/>
          <p:cNvSpPr txBox="1"/>
          <p:nvPr/>
        </p:nvSpPr>
        <p:spPr>
          <a:xfrm>
            <a:off x="1076833" y="1366404"/>
            <a:ext cx="10038335" cy="3075940"/>
          </a:xfrm>
          <a:prstGeom prst="rect"/>
        </p:spPr>
        <p:txBody>
          <a:bodyPr rtlCol="0" wrap="square">
            <a:spAutoFit/>
          </a:bodyPr>
          <a:p>
            <a:r>
              <a:rPr sz="4000" lang="en-US">
                <a:solidFill>
                  <a:srgbClr val="C00000"/>
                </a:solidFill>
              </a:rPr>
              <a:t>N</a:t>
            </a:r>
            <a:r>
              <a:rPr sz="4000" lang="en-US">
                <a:solidFill>
                  <a:srgbClr val="C00000"/>
                </a:solidFill>
              </a:rPr>
              <a:t>a</a:t>
            </a:r>
            <a:r>
              <a:rPr sz="4000" lang="en-US">
                <a:solidFill>
                  <a:srgbClr val="C00000"/>
                </a:solidFill>
              </a:rPr>
              <a:t>m</a:t>
            </a:r>
            <a:r>
              <a:rPr sz="4000" lang="en-US">
                <a:solidFill>
                  <a:srgbClr val="C00000"/>
                </a:solidFill>
              </a:rPr>
              <a:t>e</a:t>
            </a:r>
            <a:r>
              <a:rPr sz="4000" lang="en-US">
                <a:solidFill>
                  <a:srgbClr val="C00000"/>
                </a:solidFill>
              </a:rPr>
              <a:t>:</a:t>
            </a:r>
            <a:r>
              <a:rPr sz="4000" lang="en-US">
                <a:solidFill>
                  <a:srgbClr val="6600CC"/>
                </a:solidFill>
              </a:rPr>
              <a:t> valarmathi</a:t>
            </a:r>
            <a:r>
              <a:rPr sz="4000" lang="en-US">
                <a:solidFill>
                  <a:srgbClr val="6600CC"/>
                </a:solidFill>
              </a:rPr>
              <a:t>.</a:t>
            </a:r>
            <a:r>
              <a:rPr sz="4000" lang="en-US">
                <a:solidFill>
                  <a:srgbClr val="6600CC"/>
                </a:solidFill>
              </a:rPr>
              <a:t>k</a:t>
            </a:r>
            <a:endParaRPr sz="2800" lang="en-US">
              <a:solidFill>
                <a:srgbClr val="000000"/>
              </a:solidFill>
            </a:endParaRPr>
          </a:p>
          <a:p>
            <a:r>
              <a:rPr sz="4000" lang="en-US">
                <a:solidFill>
                  <a:srgbClr val="0000FF"/>
                </a:solidFill>
              </a:rPr>
              <a:t>D</a:t>
            </a:r>
            <a:r>
              <a:rPr sz="4000" lang="en-US">
                <a:solidFill>
                  <a:srgbClr val="0000FF"/>
                </a:solidFill>
              </a:rPr>
              <a:t>e</a:t>
            </a:r>
            <a:r>
              <a:rPr sz="4000" lang="en-US">
                <a:solidFill>
                  <a:srgbClr val="0000FF"/>
                </a:solidFill>
              </a:rPr>
              <a:t>p</a:t>
            </a:r>
            <a:r>
              <a:rPr sz="4000" lang="en-US">
                <a:solidFill>
                  <a:srgbClr val="0000FF"/>
                </a:solidFill>
              </a:rPr>
              <a:t>artment</a:t>
            </a:r>
            <a:r>
              <a:rPr sz="4000" lang="en-US">
                <a:solidFill>
                  <a:srgbClr val="0000FF"/>
                </a:solidFill>
              </a:rPr>
              <a:t>:</a:t>
            </a:r>
            <a:r>
              <a:rPr sz="4000" lang="en-US">
                <a:solidFill>
                  <a:srgbClr val="0000FF"/>
                </a:solidFill>
              </a:rPr>
              <a:t> </a:t>
            </a:r>
            <a:r>
              <a:rPr sz="4000" lang="en-US">
                <a:solidFill>
                  <a:srgbClr val="FF6600"/>
                </a:solidFill>
              </a:rPr>
              <a:t>B</a:t>
            </a:r>
            <a:r>
              <a:rPr sz="4000" lang="en-US">
                <a:solidFill>
                  <a:srgbClr val="FF6600"/>
                </a:solidFill>
              </a:rPr>
              <a:t>i</a:t>
            </a:r>
            <a:r>
              <a:rPr sz="4000" lang="en-US">
                <a:solidFill>
                  <a:srgbClr val="FF6600"/>
                </a:solidFill>
              </a:rPr>
              <a:t>o</a:t>
            </a:r>
            <a:r>
              <a:rPr sz="4000" lang="en-US">
                <a:solidFill>
                  <a:srgbClr val="FF6600"/>
                </a:solidFill>
              </a:rPr>
              <a:t>medical </a:t>
            </a:r>
            <a:r>
              <a:rPr sz="4000" lang="en-US">
                <a:solidFill>
                  <a:srgbClr val="FF6600"/>
                </a:solidFill>
              </a:rPr>
              <a:t>engineering</a:t>
            </a:r>
            <a:endParaRPr sz="2800" lang="en-US">
              <a:solidFill>
                <a:srgbClr val="000000"/>
              </a:solidFill>
            </a:endParaRPr>
          </a:p>
          <a:p>
            <a:r>
              <a:rPr sz="4000" lang="en-US">
                <a:solidFill>
                  <a:srgbClr val="330066"/>
                </a:solidFill>
              </a:rPr>
              <a:t>P</a:t>
            </a:r>
            <a:r>
              <a:rPr sz="4000" lang="en-US">
                <a:solidFill>
                  <a:srgbClr val="330066"/>
                </a:solidFill>
              </a:rPr>
              <a:t>r</a:t>
            </a:r>
            <a:r>
              <a:rPr sz="4000" lang="en-US">
                <a:solidFill>
                  <a:srgbClr val="330066"/>
                </a:solidFill>
              </a:rPr>
              <a:t>o</a:t>
            </a:r>
            <a:r>
              <a:rPr sz="4000" lang="en-US">
                <a:solidFill>
                  <a:srgbClr val="330066"/>
                </a:solidFill>
              </a:rPr>
              <a:t>ject </a:t>
            </a:r>
            <a:r>
              <a:rPr sz="4000" lang="en-US">
                <a:solidFill>
                  <a:srgbClr val="330066"/>
                </a:solidFill>
              </a:rPr>
              <a:t>Name</a:t>
            </a:r>
            <a:r>
              <a:rPr sz="4000" lang="en-US">
                <a:solidFill>
                  <a:srgbClr val="330066"/>
                </a:solidFill>
              </a:rPr>
              <a:t>:</a:t>
            </a:r>
            <a:r>
              <a:rPr sz="4000" lang="en-US">
                <a:solidFill>
                  <a:srgbClr val="FF0000"/>
                </a:solidFill>
              </a:rPr>
              <a:t> </a:t>
            </a:r>
            <a:r>
              <a:rPr sz="4000" lang="en-US">
                <a:solidFill>
                  <a:srgbClr val="FF0000"/>
                </a:solidFill>
              </a:rPr>
              <a:t>A</a:t>
            </a:r>
            <a:r>
              <a:rPr sz="4000" lang="en-US">
                <a:solidFill>
                  <a:srgbClr val="FF0000"/>
                </a:solidFill>
              </a:rPr>
              <a:t>I</a:t>
            </a:r>
            <a:r>
              <a:rPr sz="4000" lang="en-US">
                <a:solidFill>
                  <a:srgbClr val="FF0000"/>
                </a:solidFill>
              </a:rPr>
              <a:t> </a:t>
            </a:r>
            <a:r>
              <a:rPr sz="4000" lang="en-US">
                <a:solidFill>
                  <a:srgbClr val="FF0000"/>
                </a:solidFill>
              </a:rPr>
              <a:t>based </a:t>
            </a:r>
            <a:r>
              <a:rPr sz="4000" lang="en-US">
                <a:solidFill>
                  <a:srgbClr val="FF0000"/>
                </a:solidFill>
              </a:rPr>
              <a:t>d</a:t>
            </a:r>
            <a:r>
              <a:rPr sz="4000" lang="en-US">
                <a:solidFill>
                  <a:srgbClr val="FF0000"/>
                </a:solidFill>
              </a:rPr>
              <a:t>i</a:t>
            </a:r>
            <a:r>
              <a:rPr sz="4000" lang="en-US">
                <a:solidFill>
                  <a:srgbClr val="FF0000"/>
                </a:solidFill>
              </a:rPr>
              <a:t>a</a:t>
            </a:r>
            <a:r>
              <a:rPr sz="4000" lang="en-US">
                <a:solidFill>
                  <a:srgbClr val="FF0000"/>
                </a:solidFill>
              </a:rPr>
              <a:t>betes </a:t>
            </a:r>
            <a:r>
              <a:rPr sz="4000" lang="en-US">
                <a:solidFill>
                  <a:srgbClr val="FF0000"/>
                </a:solidFill>
              </a:rPr>
              <a:t>prediction </a:t>
            </a:r>
            <a:r>
              <a:rPr sz="4000" lang="en-US">
                <a:solidFill>
                  <a:srgbClr val="FF0000"/>
                </a:solidFill>
              </a:rPr>
              <a:t>system</a:t>
            </a:r>
            <a:endParaRPr sz="2800" lang="en-US">
              <a:solidFill>
                <a:srgbClr val="000000"/>
              </a:solidFill>
            </a:endParaRPr>
          </a:p>
          <a:p>
            <a:r>
              <a:rPr sz="4000" lang="en-US">
                <a:solidFill>
                  <a:srgbClr val="993300"/>
                </a:solidFill>
              </a:rPr>
              <a:t>C</a:t>
            </a:r>
            <a:r>
              <a:rPr sz="4000" lang="en-US">
                <a:solidFill>
                  <a:srgbClr val="993300"/>
                </a:solidFill>
              </a:rPr>
              <a:t>o</a:t>
            </a:r>
            <a:r>
              <a:rPr sz="4000" lang="en-US">
                <a:solidFill>
                  <a:srgbClr val="993300"/>
                </a:solidFill>
              </a:rPr>
              <a:t>u</a:t>
            </a:r>
            <a:r>
              <a:rPr sz="4000" lang="en-US">
                <a:solidFill>
                  <a:srgbClr val="993300"/>
                </a:solidFill>
              </a:rPr>
              <a:t>r</a:t>
            </a:r>
            <a:r>
              <a:rPr sz="4000" lang="en-US">
                <a:solidFill>
                  <a:srgbClr val="993300"/>
                </a:solidFill>
              </a:rPr>
              <a:t>s</a:t>
            </a:r>
            <a:r>
              <a:rPr sz="4000" lang="en-US">
                <a:solidFill>
                  <a:srgbClr val="993300"/>
                </a:solidFill>
              </a:rPr>
              <a:t>e</a:t>
            </a:r>
            <a:r>
              <a:rPr sz="4000" lang="en-US">
                <a:solidFill>
                  <a:srgbClr val="993300"/>
                </a:solidFill>
              </a:rPr>
              <a:t> </a:t>
            </a:r>
            <a:r>
              <a:rPr sz="4000" lang="en-US">
                <a:solidFill>
                  <a:srgbClr val="993300"/>
                </a:solidFill>
              </a:rPr>
              <a:t>name</a:t>
            </a:r>
            <a:r>
              <a:rPr sz="4000" lang="en-US">
                <a:solidFill>
                  <a:srgbClr val="993300"/>
                </a:solidFill>
              </a:rPr>
              <a:t>:</a:t>
            </a:r>
            <a:r>
              <a:rPr sz="4000" lang="en-US">
                <a:solidFill>
                  <a:srgbClr val="993300"/>
                </a:solidFill>
              </a:rPr>
              <a:t> </a:t>
            </a:r>
            <a:r>
              <a:rPr sz="4000" lang="en-US">
                <a:solidFill>
                  <a:srgbClr val="00B050"/>
                </a:solidFill>
              </a:rPr>
              <a:t>Artificial </a:t>
            </a:r>
            <a:r>
              <a:rPr sz="4000" lang="en-US">
                <a:solidFill>
                  <a:srgbClr val="00B050"/>
                </a:solidFill>
              </a:rPr>
              <a:t>intelligence </a:t>
            </a:r>
            <a:endParaRPr sz="2800" lang="en-US">
              <a:solidFill>
                <a:srgbClr val="000000"/>
              </a:solidFill>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p:grpSpPr>
      <p:sp>
        <p:nvSpPr>
          <p:cNvPr id="1048607" name="文本框 9"/>
          <p:cNvSpPr txBox="1"/>
          <p:nvPr/>
        </p:nvSpPr>
        <p:spPr>
          <a:xfrm>
            <a:off x="330541" y="266700"/>
            <a:ext cx="1145947" cy="269240"/>
          </a:xfrm>
          <a:prstGeom prst="rect"/>
          <a:noFill/>
        </p:spPr>
        <p:txBody>
          <a:bodyPr anchor="t" rtlCol="0" wrap="none">
            <a:spAutoFit/>
          </a:bodyPr>
          <a:p>
            <a:pPr algn="l"/>
            <a:r>
              <a:rPr dirty="0" sz="1200" lang="en-US" smtClean="0">
                <a:solidFill>
                  <a:schemeClr val="bg1">
                    <a:lumMod val="75000"/>
                  </a:schemeClr>
                </a:solidFill>
                <a:ea typeface="Calibri" panose="020F0502020204030204" charset="0"/>
                <a:sym typeface="+mn-ea"/>
              </a:rPr>
              <a:t>SECTION ONE</a:t>
            </a:r>
            <a:endParaRPr altLang="en-US" dirty="0" sz="1200" lang="en-US" smtClean="0">
              <a:solidFill>
                <a:schemeClr val="bg1">
                  <a:lumMod val="75000"/>
                </a:schemeClr>
              </a:solidFill>
              <a:ea typeface="Calibri" panose="020F0502020204030204" charset="0"/>
              <a:sym typeface="+mn-ea"/>
            </a:endParaRPr>
          </a:p>
        </p:txBody>
      </p:sp>
      <p:sp>
        <p:nvSpPr>
          <p:cNvPr id="1048608" name="Rounded Rectangle 34"/>
          <p:cNvSpPr/>
          <p:nvPr/>
        </p:nvSpPr>
        <p:spPr>
          <a:xfrm>
            <a:off x="669787" y="3726223"/>
            <a:ext cx="604695" cy="604695"/>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rtlCol="0" tIns="0"/>
          <a:p>
            <a:pPr algn="ctr" lvl="0"/>
            <a:r>
              <a:rPr altLang="en-AU" dirty="0" sz="1600" lang="en-US">
                <a:solidFill>
                  <a:srgbClr val="FFFFFF"/>
                </a:solidFill>
                <a:latin typeface="Calibri" panose="020F0502020204030204" charset="0"/>
                <a:ea typeface="Calibri" panose="020F0502020204030204" charset="0"/>
                <a:cs typeface="Calibri" panose="020F0502020204030204" charset="0"/>
              </a:rPr>
              <a:t>3</a:t>
            </a:r>
            <a:endParaRPr altLang="en-AU" dirty="0" sz="1600" lang="en-US">
              <a:solidFill>
                <a:srgbClr val="FFFFFF"/>
              </a:solidFill>
              <a:latin typeface="Calibri" panose="020F0502020204030204" charset="0"/>
              <a:ea typeface="Calibri" panose="020F0502020204030204" charset="0"/>
              <a:cs typeface="Calibri" panose="020F0502020204030204" charset="0"/>
            </a:endParaRPr>
          </a:p>
        </p:txBody>
      </p:sp>
      <p:sp>
        <p:nvSpPr>
          <p:cNvPr id="1048609" name="Rounded Rectangle 35"/>
          <p:cNvSpPr/>
          <p:nvPr/>
        </p:nvSpPr>
        <p:spPr>
          <a:xfrm>
            <a:off x="6532214" y="1441138"/>
            <a:ext cx="604695" cy="604695"/>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rtlCol="0" tIns="0"/>
          <a:p>
            <a:pPr algn="ctr"/>
            <a:r>
              <a:rPr altLang="en-AU" dirty="0" sz="1405" lang="en-US">
                <a:solidFill>
                  <a:schemeClr val="bg1"/>
                </a:solidFill>
                <a:latin typeface="Calibri" panose="020F0502020204030204" charset="0"/>
                <a:ea typeface="Calibri" panose="020F0502020204030204" charset="0"/>
                <a:cs typeface="Calibri" panose="020F0502020204030204" charset="0"/>
              </a:rPr>
              <a:t>5</a:t>
            </a:r>
            <a:endParaRPr altLang="en-AU" dirty="0" sz="1405" lang="en-US">
              <a:solidFill>
                <a:schemeClr val="bg1"/>
              </a:solidFill>
              <a:latin typeface="Calibri" panose="020F0502020204030204" charset="0"/>
              <a:ea typeface="Calibri" panose="020F0502020204030204" charset="0"/>
              <a:cs typeface="Calibri" panose="020F0502020204030204" charset="0"/>
            </a:endParaRPr>
          </a:p>
        </p:txBody>
      </p:sp>
      <p:sp>
        <p:nvSpPr>
          <p:cNvPr id="1048610" name="Rounded Rectangle 44"/>
          <p:cNvSpPr/>
          <p:nvPr/>
        </p:nvSpPr>
        <p:spPr>
          <a:xfrm>
            <a:off x="669787" y="2901905"/>
            <a:ext cx="604695" cy="60469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rtlCol="0" tIns="0"/>
          <a:p>
            <a:pPr algn="ctr"/>
            <a:r>
              <a:rPr dirty="0" sz="1405" lang="en-US">
                <a:solidFill>
                  <a:schemeClr val="bg1"/>
                </a:solidFill>
                <a:latin typeface="Calibri" panose="020F0502020204030204" charset="0"/>
                <a:ea typeface="Calibri" panose="020F0502020204030204" charset="0"/>
                <a:cs typeface="Calibri" panose="020F0502020204030204" charset="0"/>
              </a:rPr>
              <a:t>2</a:t>
            </a:r>
            <a:endParaRPr dirty="0" sz="1405" lang="en-US">
              <a:solidFill>
                <a:schemeClr val="bg1"/>
              </a:solidFill>
              <a:latin typeface="Calibri" panose="020F0502020204030204" charset="0"/>
              <a:ea typeface="Calibri" panose="020F0502020204030204" charset="0"/>
              <a:cs typeface="Calibri" panose="020F0502020204030204" charset="0"/>
            </a:endParaRPr>
          </a:p>
        </p:txBody>
      </p:sp>
      <p:sp>
        <p:nvSpPr>
          <p:cNvPr id="1048611" name="Rounded Rectangle 45"/>
          <p:cNvSpPr/>
          <p:nvPr/>
        </p:nvSpPr>
        <p:spPr>
          <a:xfrm>
            <a:off x="669787" y="5040937"/>
            <a:ext cx="604695" cy="60469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rtlCol="0" tIns="0"/>
          <a:p>
            <a:pPr algn="ctr" lvl="0"/>
            <a:r>
              <a:rPr altLang="en-AU" dirty="0" sz="1600" lang="en-US">
                <a:solidFill>
                  <a:srgbClr val="FFFFFF"/>
                </a:solidFill>
                <a:latin typeface="Calibri" panose="020F0502020204030204" charset="0"/>
                <a:ea typeface="Calibri" panose="020F0502020204030204" charset="0"/>
                <a:cs typeface="Calibri" panose="020F0502020204030204" charset="0"/>
              </a:rPr>
              <a:t>4</a:t>
            </a:r>
            <a:endParaRPr altLang="en-AU" dirty="0" sz="1600" lang="en-US">
              <a:solidFill>
                <a:srgbClr val="FFFFFF"/>
              </a:solidFill>
              <a:latin typeface="Calibri" panose="020F0502020204030204" charset="0"/>
              <a:ea typeface="Calibri" panose="020F0502020204030204" charset="0"/>
              <a:cs typeface="Calibri" panose="020F0502020204030204" charset="0"/>
            </a:endParaRPr>
          </a:p>
        </p:txBody>
      </p:sp>
      <p:sp>
        <p:nvSpPr>
          <p:cNvPr id="1048612" name="Rounded Rectangle 46"/>
          <p:cNvSpPr/>
          <p:nvPr/>
        </p:nvSpPr>
        <p:spPr>
          <a:xfrm>
            <a:off x="6532214" y="3251333"/>
            <a:ext cx="604695" cy="60469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rtlCol="0" tIns="0"/>
          <a:p>
            <a:pPr algn="ctr"/>
            <a:r>
              <a:rPr altLang="en-AU" dirty="0" sz="1400" lang="en-US">
                <a:solidFill>
                  <a:schemeClr val="bg1"/>
                </a:solidFill>
                <a:latin typeface="Calibri" panose="020F0502020204030204" charset="0"/>
                <a:ea typeface="Calibri" panose="020F0502020204030204" charset="0"/>
                <a:cs typeface="Calibri" panose="020F0502020204030204" charset="0"/>
              </a:rPr>
              <a:t>6</a:t>
            </a:r>
            <a:endParaRPr altLang="en-AU" dirty="0" sz="1400" lang="en-US">
              <a:solidFill>
                <a:schemeClr val="bg1"/>
              </a:solidFill>
              <a:latin typeface="Calibri" panose="020F0502020204030204" charset="0"/>
              <a:ea typeface="Calibri" panose="020F0502020204030204" charset="0"/>
              <a:cs typeface="Calibri" panose="020F0502020204030204" charset="0"/>
            </a:endParaRPr>
          </a:p>
        </p:txBody>
      </p:sp>
      <p:sp>
        <p:nvSpPr>
          <p:cNvPr id="1048613" name="Rounded Rectangle 47"/>
          <p:cNvSpPr/>
          <p:nvPr/>
        </p:nvSpPr>
        <p:spPr>
          <a:xfrm>
            <a:off x="601166" y="1669915"/>
            <a:ext cx="604695" cy="604695"/>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rtlCol="0" tIns="0"/>
          <a:p>
            <a:pPr algn="ctr"/>
            <a:r>
              <a:rPr altLang="en-AU" dirty="0" sz="1600" lang="en-US">
                <a:solidFill>
                  <a:schemeClr val="bg1"/>
                </a:solidFill>
                <a:latin typeface="Calibri" panose="020F0502020204030204" charset="0"/>
                <a:ea typeface="Calibri" panose="020F0502020204030204" charset="0"/>
                <a:cs typeface="Calibri" panose="020F0502020204030204" charset="0"/>
              </a:rPr>
              <a:t>1</a:t>
            </a:r>
            <a:endParaRPr altLang="en-AU" dirty="0" sz="1600" lang="en-US">
              <a:solidFill>
                <a:schemeClr val="bg1"/>
              </a:solidFill>
              <a:latin typeface="Calibri" panose="020F0502020204030204" charset="0"/>
              <a:ea typeface="Calibri" panose="020F0502020204030204" charset="0"/>
              <a:cs typeface="Calibri" panose="020F0502020204030204" charset="0"/>
            </a:endParaRPr>
          </a:p>
        </p:txBody>
      </p:sp>
      <p:sp>
        <p:nvSpPr>
          <p:cNvPr id="1048786" name=""/>
          <p:cNvSpPr txBox="1"/>
          <p:nvPr/>
        </p:nvSpPr>
        <p:spPr>
          <a:xfrm>
            <a:off x="1205860" y="1385526"/>
            <a:ext cx="4606246" cy="891540"/>
          </a:xfrm>
          <a:prstGeom prst="rect"/>
        </p:spPr>
        <p:txBody>
          <a:bodyPr rtlCol="0" wrap="square">
            <a:spAutoFit/>
          </a:bodyPr>
          <a:p>
            <a:r>
              <a:rPr sz="5400" lang="en-US">
                <a:solidFill>
                  <a:srgbClr val="FF6600"/>
                </a:solidFill>
              </a:rPr>
              <a:t>I</a:t>
            </a:r>
            <a:r>
              <a:rPr sz="5400" lang="en-US">
                <a:solidFill>
                  <a:srgbClr val="FF6600"/>
                </a:solidFill>
              </a:rPr>
              <a:t>n</a:t>
            </a:r>
            <a:r>
              <a:rPr sz="5400" lang="en-US">
                <a:solidFill>
                  <a:srgbClr val="FF6600"/>
                </a:solidFill>
              </a:rPr>
              <a:t>t</a:t>
            </a:r>
            <a:r>
              <a:rPr sz="5400" lang="en-US">
                <a:solidFill>
                  <a:srgbClr val="FF6600"/>
                </a:solidFill>
              </a:rPr>
              <a:t>r</a:t>
            </a:r>
            <a:r>
              <a:rPr sz="5400" lang="en-US">
                <a:solidFill>
                  <a:srgbClr val="FF6600"/>
                </a:solidFill>
              </a:rPr>
              <a:t>oduction </a:t>
            </a:r>
            <a:endParaRPr sz="2800" lang="en-US">
              <a:solidFill>
                <a:srgbClr val="000000"/>
              </a:solidFill>
            </a:endParaRPr>
          </a:p>
        </p:txBody>
      </p:sp>
      <p:sp>
        <p:nvSpPr>
          <p:cNvPr id="1048787" name=""/>
          <p:cNvSpPr txBox="1"/>
          <p:nvPr/>
        </p:nvSpPr>
        <p:spPr>
          <a:xfrm>
            <a:off x="1274481" y="2738340"/>
            <a:ext cx="4090172" cy="815340"/>
          </a:xfrm>
          <a:prstGeom prst="rect"/>
        </p:spPr>
        <p:txBody>
          <a:bodyPr rtlCol="0" wrap="square">
            <a:spAutoFit/>
          </a:bodyPr>
          <a:p>
            <a:r>
              <a:rPr sz="3600" lang="en-US">
                <a:solidFill>
                  <a:srgbClr val="000000"/>
                </a:solidFill>
              </a:rPr>
              <a:t> </a:t>
            </a:r>
            <a:r>
              <a:rPr sz="4800" lang="en-US">
                <a:solidFill>
                  <a:srgbClr val="000000"/>
                </a:solidFill>
              </a:rPr>
              <a:t>C</a:t>
            </a:r>
            <a:r>
              <a:rPr sz="4800" lang="en-US">
                <a:solidFill>
                  <a:srgbClr val="000000"/>
                </a:solidFill>
              </a:rPr>
              <a:t>h</a:t>
            </a:r>
            <a:r>
              <a:rPr sz="4800" lang="en-US">
                <a:solidFill>
                  <a:srgbClr val="000000"/>
                </a:solidFill>
              </a:rPr>
              <a:t>a</a:t>
            </a:r>
            <a:r>
              <a:rPr sz="4800" lang="en-US">
                <a:solidFill>
                  <a:srgbClr val="000000"/>
                </a:solidFill>
              </a:rPr>
              <a:t>l</a:t>
            </a:r>
            <a:r>
              <a:rPr sz="4800" lang="en-US">
                <a:solidFill>
                  <a:srgbClr val="000000"/>
                </a:solidFill>
              </a:rPr>
              <a:t>l</a:t>
            </a:r>
            <a:r>
              <a:rPr sz="4800" lang="en-US">
                <a:solidFill>
                  <a:srgbClr val="000000"/>
                </a:solidFill>
              </a:rPr>
              <a:t>enges </a:t>
            </a:r>
            <a:endParaRPr sz="2800" lang="en-US">
              <a:solidFill>
                <a:srgbClr val="000000"/>
              </a:solidFill>
            </a:endParaRPr>
          </a:p>
        </p:txBody>
      </p:sp>
      <p:sp>
        <p:nvSpPr>
          <p:cNvPr id="1048788" name=""/>
          <p:cNvSpPr txBox="1"/>
          <p:nvPr/>
        </p:nvSpPr>
        <p:spPr>
          <a:xfrm>
            <a:off x="1476488" y="3726224"/>
            <a:ext cx="4000000" cy="815340"/>
          </a:xfrm>
          <a:prstGeom prst="rect"/>
        </p:spPr>
        <p:txBody>
          <a:bodyPr rtlCol="0" wrap="square">
            <a:spAutoFit/>
          </a:bodyPr>
          <a:p>
            <a:r>
              <a:rPr sz="4800" lang="en-US">
                <a:solidFill>
                  <a:srgbClr val="008000"/>
                </a:solidFill>
              </a:rPr>
              <a:t>F</a:t>
            </a:r>
            <a:r>
              <a:rPr sz="4800" lang="en-US">
                <a:solidFill>
                  <a:srgbClr val="008000"/>
                </a:solidFill>
              </a:rPr>
              <a:t>l</a:t>
            </a:r>
            <a:r>
              <a:rPr sz="4800" lang="en-US">
                <a:solidFill>
                  <a:srgbClr val="008000"/>
                </a:solidFill>
              </a:rPr>
              <a:t>o</a:t>
            </a:r>
            <a:r>
              <a:rPr sz="4800" lang="en-US">
                <a:solidFill>
                  <a:srgbClr val="008000"/>
                </a:solidFill>
              </a:rPr>
              <a:t>w </a:t>
            </a:r>
            <a:r>
              <a:rPr sz="4800" lang="en-US">
                <a:solidFill>
                  <a:srgbClr val="008000"/>
                </a:solidFill>
              </a:rPr>
              <a:t>c</a:t>
            </a:r>
            <a:r>
              <a:rPr sz="4800" lang="en-US">
                <a:solidFill>
                  <a:srgbClr val="008000"/>
                </a:solidFill>
              </a:rPr>
              <a:t>h</a:t>
            </a:r>
            <a:r>
              <a:rPr sz="4800" lang="en-US">
                <a:solidFill>
                  <a:srgbClr val="008000"/>
                </a:solidFill>
              </a:rPr>
              <a:t>a</a:t>
            </a:r>
            <a:r>
              <a:rPr sz="4800" lang="en-US">
                <a:solidFill>
                  <a:srgbClr val="008000"/>
                </a:solidFill>
              </a:rPr>
              <a:t>rt </a:t>
            </a:r>
            <a:endParaRPr sz="2800" lang="en-US">
              <a:solidFill>
                <a:srgbClr val="000000"/>
              </a:solidFill>
            </a:endParaRPr>
          </a:p>
        </p:txBody>
      </p:sp>
      <p:sp>
        <p:nvSpPr>
          <p:cNvPr id="1048790" name=""/>
          <p:cNvSpPr txBox="1"/>
          <p:nvPr/>
        </p:nvSpPr>
        <p:spPr>
          <a:xfrm>
            <a:off x="1205860" y="4897515"/>
            <a:ext cx="6753591" cy="891539"/>
          </a:xfrm>
          <a:prstGeom prst="rect"/>
        </p:spPr>
        <p:txBody>
          <a:bodyPr rtlCol="0" wrap="square">
            <a:spAutoFit/>
          </a:bodyPr>
          <a:p>
            <a:r>
              <a:rPr sz="2800" lang="en-US">
                <a:solidFill>
                  <a:srgbClr val="0070C0"/>
                </a:solidFill>
              </a:rPr>
              <a:t> </a:t>
            </a:r>
            <a:r>
              <a:rPr sz="5400" lang="en-US">
                <a:solidFill>
                  <a:srgbClr val="0070C0"/>
                </a:solidFill>
              </a:rPr>
              <a:t>I</a:t>
            </a:r>
            <a:r>
              <a:rPr sz="5400" lang="en-US">
                <a:solidFill>
                  <a:srgbClr val="0070C0"/>
                </a:solidFill>
              </a:rPr>
              <a:t>m</a:t>
            </a:r>
            <a:r>
              <a:rPr sz="5400" lang="en-US">
                <a:solidFill>
                  <a:srgbClr val="0070C0"/>
                </a:solidFill>
              </a:rPr>
              <a:t>p</a:t>
            </a:r>
            <a:r>
              <a:rPr sz="5400" lang="en-US">
                <a:solidFill>
                  <a:srgbClr val="0070C0"/>
                </a:solidFill>
              </a:rPr>
              <a:t>ort </a:t>
            </a:r>
            <a:r>
              <a:rPr sz="5400" lang="en-US">
                <a:solidFill>
                  <a:srgbClr val="0070C0"/>
                </a:solidFill>
              </a:rPr>
              <a:t>libraries </a:t>
            </a:r>
            <a:endParaRPr sz="2800" lang="en-US">
              <a:solidFill>
                <a:srgbClr val="000000"/>
              </a:solidFill>
            </a:endParaRPr>
          </a:p>
        </p:txBody>
      </p:sp>
      <p:sp>
        <p:nvSpPr>
          <p:cNvPr id="1048792" name=""/>
          <p:cNvSpPr txBox="1"/>
          <p:nvPr/>
        </p:nvSpPr>
        <p:spPr>
          <a:xfrm>
            <a:off x="7136909" y="1293995"/>
            <a:ext cx="4000000" cy="751839"/>
          </a:xfrm>
          <a:prstGeom prst="rect"/>
        </p:spPr>
        <p:txBody>
          <a:bodyPr rtlCol="0" wrap="square">
            <a:spAutoFit/>
          </a:bodyPr>
          <a:p>
            <a:r>
              <a:rPr sz="4400" lang="en-US">
                <a:solidFill>
                  <a:srgbClr val="000080"/>
                </a:solidFill>
              </a:rPr>
              <a:t>O</a:t>
            </a:r>
            <a:r>
              <a:rPr sz="4400" lang="en-US">
                <a:solidFill>
                  <a:srgbClr val="000080"/>
                </a:solidFill>
              </a:rPr>
              <a:t>u</a:t>
            </a:r>
            <a:r>
              <a:rPr sz="4400" lang="en-US">
                <a:solidFill>
                  <a:srgbClr val="000080"/>
                </a:solidFill>
              </a:rPr>
              <a:t>t</a:t>
            </a:r>
            <a:r>
              <a:rPr sz="4400" lang="en-US">
                <a:solidFill>
                  <a:srgbClr val="000080"/>
                </a:solidFill>
              </a:rPr>
              <a:t>put </a:t>
            </a:r>
            <a:endParaRPr sz="2800" lang="en-US">
              <a:solidFill>
                <a:srgbClr val="000000"/>
              </a:solidFill>
            </a:endParaRPr>
          </a:p>
        </p:txBody>
      </p:sp>
      <p:sp>
        <p:nvSpPr>
          <p:cNvPr id="1048793" name=""/>
          <p:cNvSpPr txBox="1"/>
          <p:nvPr/>
        </p:nvSpPr>
        <p:spPr>
          <a:xfrm>
            <a:off x="7334501" y="2901904"/>
            <a:ext cx="6744932" cy="1412240"/>
          </a:xfrm>
          <a:prstGeom prst="rect"/>
        </p:spPr>
        <p:txBody>
          <a:bodyPr rtlCol="0" wrap="square">
            <a:spAutoFit/>
          </a:bodyPr>
          <a:p>
            <a:r>
              <a:rPr sz="4400" lang="en-US">
                <a:solidFill>
                  <a:srgbClr val="FF9900"/>
                </a:solidFill>
              </a:rPr>
              <a:t>D</a:t>
            </a:r>
            <a:r>
              <a:rPr sz="4400" lang="en-US">
                <a:solidFill>
                  <a:srgbClr val="FF9900"/>
                </a:solidFill>
              </a:rPr>
              <a:t>i</a:t>
            </a:r>
            <a:r>
              <a:rPr sz="4400" lang="en-US">
                <a:solidFill>
                  <a:srgbClr val="FF9900"/>
                </a:solidFill>
              </a:rPr>
              <a:t>a</a:t>
            </a:r>
            <a:r>
              <a:rPr sz="4400" lang="en-US">
                <a:solidFill>
                  <a:srgbClr val="FF9900"/>
                </a:solidFill>
              </a:rPr>
              <a:t>b</a:t>
            </a:r>
            <a:r>
              <a:rPr sz="4400" lang="en-US">
                <a:solidFill>
                  <a:srgbClr val="FF9900"/>
                </a:solidFill>
              </a:rPr>
              <a:t>etes </a:t>
            </a:r>
            <a:r>
              <a:rPr sz="4400" lang="en-US">
                <a:solidFill>
                  <a:srgbClr val="FF9900"/>
                </a:solidFill>
              </a:rPr>
              <a:t>prediction</a:t>
            </a:r>
            <a:endParaRPr sz="2800" lang="en-US">
              <a:solidFill>
                <a:srgbClr val="000000"/>
              </a:solidFill>
            </a:endParaRPr>
          </a:p>
          <a:p>
            <a:r>
              <a:rPr sz="4400" lang="en-US">
                <a:solidFill>
                  <a:srgbClr val="FF9900"/>
                </a:solidFill>
              </a:rPr>
              <a:t>M</a:t>
            </a:r>
            <a:r>
              <a:rPr sz="4400" lang="en-US">
                <a:solidFill>
                  <a:srgbClr val="FF9900"/>
                </a:solidFill>
              </a:rPr>
              <a:t>a</a:t>
            </a:r>
            <a:r>
              <a:rPr sz="4400" lang="en-US">
                <a:solidFill>
                  <a:srgbClr val="FF9900"/>
                </a:solidFill>
              </a:rPr>
              <a:t>c</a:t>
            </a:r>
            <a:r>
              <a:rPr sz="4400" lang="en-US">
                <a:solidFill>
                  <a:srgbClr val="FF9900"/>
                </a:solidFill>
              </a:rPr>
              <a:t>h</a:t>
            </a:r>
            <a:r>
              <a:rPr sz="4400" lang="en-US">
                <a:solidFill>
                  <a:srgbClr val="FF9900"/>
                </a:solidFill>
              </a:rPr>
              <a:t>ine </a:t>
            </a:r>
            <a:endParaRPr sz="2800" lang="en-US">
              <a:solidFill>
                <a:srgbClr val="000000"/>
              </a:solidFill>
            </a:endParaRPr>
          </a:p>
        </p:txBody>
      </p:sp>
    </p:spTree>
    <p:custDataLst>
      <p:tags r:id="rId1"/>
    </p:custDataLst>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0" presetSubtype="0">
                                  <p:stCondLst>
                                    <p:cond delay="0"/>
                                  </p:stCondLst>
                                  <p:childTnLst>
                                    <p:set>
                                      <p:cBhvr>
                                        <p:cTn dur="1" fill="hold" id="6">
                                          <p:stCondLst>
                                            <p:cond delay="0"/>
                                          </p:stCondLst>
                                        </p:cTn>
                                        <p:tgtEl>
                                          <p:spTgt spid="1048613"/>
                                        </p:tgtEl>
                                        <p:attrNameLst>
                                          <p:attrName>style.visibility</p:attrName>
                                        </p:attrNameLst>
                                      </p:cBhvr>
                                      <p:to>
                                        <p:strVal val="visible"/>
                                      </p:to>
                                    </p:set>
                                    <p:animEffect transition="in" filter="fade">
                                      <p:cBhvr>
                                        <p:cTn dur="500" id="7"/>
                                        <p:tgtEl>
                                          <p:spTgt spid="1048613"/>
                                        </p:tgtEl>
                                      </p:cBhvr>
                                    </p:animEffect>
                                  </p:childTnLst>
                                </p:cTn>
                              </p:par>
                            </p:childTnLst>
                          </p:cTn>
                        </p:par>
                      </p:childTnLst>
                    </p:cTn>
                  </p:par>
                  <p:par>
                    <p:cTn fill="hold" id="16">
                      <p:stCondLst>
                        <p:cond delay="indefinite"/>
                      </p:stCondLst>
                      <p:childTnLst>
                        <p:par>
                          <p:cTn fill="hold" id="17">
                            <p:stCondLst>
                              <p:cond delay="0"/>
                            </p:stCondLst>
                            <p:childTnLst>
                              <p:par>
                                <p:cTn fill="hold" grpId="0" id="21" nodeType="withEffect" presetClass="entr" presetID="10" presetSubtype="0">
                                  <p:stCondLst>
                                    <p:cond delay="0"/>
                                  </p:stCondLst>
                                  <p:childTnLst>
                                    <p:set>
                                      <p:cBhvr>
                                        <p:cTn dur="1" fill="hold" id="22">
                                          <p:stCondLst>
                                            <p:cond delay="0"/>
                                          </p:stCondLst>
                                        </p:cTn>
                                        <p:tgtEl>
                                          <p:spTgt spid="1048610"/>
                                        </p:tgtEl>
                                        <p:attrNameLst>
                                          <p:attrName>style.visibility</p:attrName>
                                        </p:attrNameLst>
                                      </p:cBhvr>
                                      <p:to>
                                        <p:strVal val="visible"/>
                                      </p:to>
                                    </p:set>
                                    <p:animEffect transition="in" filter="fade">
                                      <p:cBhvr>
                                        <p:cTn dur="500" id="23"/>
                                        <p:tgtEl>
                                          <p:spTgt spid="1048610"/>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10" presetSubtype="0">
                                  <p:stCondLst>
                                    <p:cond delay="0"/>
                                  </p:stCondLst>
                                  <p:childTnLst>
                                    <p:set>
                                      <p:cBhvr>
                                        <p:cTn dur="1" fill="hold" id="32">
                                          <p:stCondLst>
                                            <p:cond delay="0"/>
                                          </p:stCondLst>
                                        </p:cTn>
                                        <p:tgtEl>
                                          <p:spTgt spid="1048608"/>
                                        </p:tgtEl>
                                        <p:attrNameLst>
                                          <p:attrName>style.visibility</p:attrName>
                                        </p:attrNameLst>
                                      </p:cBhvr>
                                      <p:to>
                                        <p:strVal val="visible"/>
                                      </p:to>
                                    </p:set>
                                    <p:animEffect transition="in" filter="fade">
                                      <p:cBhvr>
                                        <p:cTn dur="500" id="33"/>
                                        <p:tgtEl>
                                          <p:spTgt spid="1048608"/>
                                        </p:tgtEl>
                                      </p:cBhvr>
                                    </p:animEffect>
                                  </p:childTnLst>
                                </p:cTn>
                              </p:par>
                            </p:childTnLst>
                          </p:cTn>
                        </p:par>
                      </p:childTnLst>
                    </p:cTn>
                  </p:par>
                  <p:par>
                    <p:cTn fill="hold" id="42">
                      <p:stCondLst>
                        <p:cond delay="indefinite"/>
                      </p:stCondLst>
                      <p:childTnLst>
                        <p:par>
                          <p:cTn fill="hold" id="43">
                            <p:stCondLst>
                              <p:cond delay="0"/>
                            </p:stCondLst>
                            <p:childTnLst>
                              <p:par>
                                <p:cTn fill="hold" grpId="0" id="44" nodeType="clickEffect" presetClass="entr" presetID="10" presetSubtype="0">
                                  <p:stCondLst>
                                    <p:cond delay="0"/>
                                  </p:stCondLst>
                                  <p:childTnLst>
                                    <p:set>
                                      <p:cBhvr>
                                        <p:cTn dur="1" fill="hold" id="45">
                                          <p:stCondLst>
                                            <p:cond delay="0"/>
                                          </p:stCondLst>
                                        </p:cTn>
                                        <p:tgtEl>
                                          <p:spTgt spid="1048611"/>
                                        </p:tgtEl>
                                        <p:attrNameLst>
                                          <p:attrName>style.visibility</p:attrName>
                                        </p:attrNameLst>
                                      </p:cBhvr>
                                      <p:to>
                                        <p:strVal val="visible"/>
                                      </p:to>
                                    </p:set>
                                    <p:animEffect transition="in" filter="fade">
                                      <p:cBhvr>
                                        <p:cTn dur="500" id="46"/>
                                        <p:tgtEl>
                                          <p:spTgt spid="1048611"/>
                                        </p:tgtEl>
                                      </p:cBhvr>
                                    </p:animEffect>
                                  </p:childTnLst>
                                </p:cTn>
                              </p:par>
                            </p:childTnLst>
                          </p:cTn>
                        </p:par>
                      </p:childTnLst>
                    </p:cTn>
                  </p:par>
                  <p:par>
                    <p:cTn fill="hold" id="55">
                      <p:stCondLst>
                        <p:cond delay="indefinite"/>
                      </p:stCondLst>
                      <p:childTnLst>
                        <p:par>
                          <p:cTn fill="hold" id="56">
                            <p:stCondLst>
                              <p:cond delay="0"/>
                            </p:stCondLst>
                            <p:childTnLst>
                              <p:par>
                                <p:cTn fill="hold" grpId="0" id="60" nodeType="withEffect" presetClass="entr" presetID="10" presetSubtype="0">
                                  <p:stCondLst>
                                    <p:cond delay="0"/>
                                  </p:stCondLst>
                                  <p:childTnLst>
                                    <p:set>
                                      <p:cBhvr>
                                        <p:cTn dur="1" fill="hold" id="61">
                                          <p:stCondLst>
                                            <p:cond delay="0"/>
                                          </p:stCondLst>
                                        </p:cTn>
                                        <p:tgtEl>
                                          <p:spTgt spid="1048609"/>
                                        </p:tgtEl>
                                        <p:attrNameLst>
                                          <p:attrName>style.visibility</p:attrName>
                                        </p:attrNameLst>
                                      </p:cBhvr>
                                      <p:to>
                                        <p:strVal val="visible"/>
                                      </p:to>
                                    </p:set>
                                    <p:animEffect transition="in" filter="fade">
                                      <p:cBhvr>
                                        <p:cTn dur="500" id="62"/>
                                        <p:tgtEl>
                                          <p:spTgt spid="1048609"/>
                                        </p:tgtEl>
                                      </p:cBhvr>
                                    </p:animEffect>
                                  </p:childTnLst>
                                </p:cTn>
                              </p:par>
                            </p:childTnLst>
                          </p:cTn>
                        </p:par>
                      </p:childTnLst>
                    </p:cTn>
                  </p:par>
                  <p:par>
                    <p:cTn fill="hold" id="68">
                      <p:stCondLst>
                        <p:cond delay="indefinite"/>
                      </p:stCondLst>
                      <p:childTnLst>
                        <p:par>
                          <p:cTn fill="hold" id="69">
                            <p:stCondLst>
                              <p:cond delay="0"/>
                            </p:stCondLst>
                            <p:childTnLst>
                              <p:par>
                                <p:cTn fill="hold" grpId="0" id="70" nodeType="clickEffect" presetClass="entr" presetID="10" presetSubtype="0">
                                  <p:stCondLst>
                                    <p:cond delay="0"/>
                                  </p:stCondLst>
                                  <p:childTnLst>
                                    <p:set>
                                      <p:cBhvr>
                                        <p:cTn dur="1" fill="hold" id="71">
                                          <p:stCondLst>
                                            <p:cond delay="0"/>
                                          </p:stCondLst>
                                        </p:cTn>
                                        <p:tgtEl>
                                          <p:spTgt spid="1048612"/>
                                        </p:tgtEl>
                                        <p:attrNameLst>
                                          <p:attrName>style.visibility</p:attrName>
                                        </p:attrNameLst>
                                      </p:cBhvr>
                                      <p:to>
                                        <p:strVal val="visible"/>
                                      </p:to>
                                    </p:set>
                                    <p:animEffect transition="in" filter="fade">
                                      <p:cBhvr>
                                        <p:cTn dur="500" id="72"/>
                                        <p:tgtEl>
                                          <p:spTgt spid="1048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8" grpId="0" bldLvl="0" animBg="1"/>
      <p:bldP spid="1048609" grpId="0" bldLvl="0" animBg="1"/>
      <p:bldP spid="1048610" grpId="0" bldLvl="0" animBg="1"/>
      <p:bldP spid="1048611" grpId="0" bldLvl="0" animBg="1"/>
      <p:bldP spid="1048612" grpId="0" bldLvl="0" animBg="1"/>
      <p:bldP spid="1048613"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p:grpSpPr>
      <p:grpSp>
        <p:nvGrpSpPr>
          <p:cNvPr id="45" name="Group 4"/>
          <p:cNvGrpSpPr/>
          <p:nvPr/>
        </p:nvGrpSpPr>
        <p:grpSpPr>
          <a:xfrm>
            <a:off x="658090" y="826769"/>
            <a:ext cx="6209791" cy="1572022"/>
            <a:chOff x="1447864" y="1680671"/>
            <a:chExt cx="1256032" cy="1256032"/>
          </a:xfrm>
        </p:grpSpPr>
        <p:sp>
          <p:nvSpPr>
            <p:cNvPr id="1048642" name="Donut 2"/>
            <p:cNvSpPr/>
            <p:nvPr/>
          </p:nvSpPr>
          <p:spPr>
            <a:xfrm>
              <a:off x="1447864" y="1680671"/>
              <a:ext cx="1256032" cy="1256032"/>
            </a:xfrm>
            <a:prstGeom prst="donut">
              <a:avLst>
                <a:gd name="adj" fmla="val 11686"/>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rtlCol="0"/>
            <a:p>
              <a:pPr algn="ctr"/>
              <a:endParaRPr lang="en-US">
                <a:solidFill>
                  <a:schemeClr val="tx1"/>
                </a:solidFill>
                <a:latin typeface="Calibri" panose="020F0502020204030204" charset="0"/>
                <a:ea typeface="Calibri" panose="020F0502020204030204" charset="0"/>
                <a:cs typeface="Calibri" panose="020F0502020204030204" charset="0"/>
              </a:endParaRPr>
            </a:p>
          </p:txBody>
        </p:sp>
        <p:sp>
          <p:nvSpPr>
            <p:cNvPr id="1048643" name="Block Arc 1"/>
            <p:cNvSpPr/>
            <p:nvPr/>
          </p:nvSpPr>
          <p:spPr>
            <a:xfrm>
              <a:off x="1447864" y="1680671"/>
              <a:ext cx="1256032" cy="1256032"/>
            </a:xfrm>
            <a:prstGeom prst="blockArc">
              <a:avLst>
                <a:gd name="adj1" fmla="val 16162069"/>
                <a:gd name="adj2" fmla="val 0"/>
                <a:gd name="adj3" fmla="val 11812"/>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rtlCol="0"/>
            <a:p>
              <a:pPr algn="ctr"/>
              <a:endParaRPr lang="en-US">
                <a:solidFill>
                  <a:schemeClr val="tx1"/>
                </a:solidFill>
                <a:latin typeface="Calibri" panose="020F0502020204030204" charset="0"/>
                <a:ea typeface="Calibri" panose="020F0502020204030204" charset="0"/>
                <a:cs typeface="Calibri" panose="020F0502020204030204" charset="0"/>
              </a:endParaRPr>
            </a:p>
          </p:txBody>
        </p:sp>
      </p:grpSp>
      <p:sp>
        <p:nvSpPr>
          <p:cNvPr id="1048794" name=""/>
          <p:cNvSpPr txBox="1"/>
          <p:nvPr/>
        </p:nvSpPr>
        <p:spPr>
          <a:xfrm>
            <a:off x="1357607" y="1205108"/>
            <a:ext cx="6609367" cy="815340"/>
          </a:xfrm>
          <a:prstGeom prst="rect"/>
        </p:spPr>
        <p:txBody>
          <a:bodyPr rtlCol="0" wrap="square">
            <a:spAutoFit/>
          </a:bodyPr>
          <a:p>
            <a:r>
              <a:rPr sz="4800" lang="en-US">
                <a:solidFill>
                  <a:srgbClr val="9933FF"/>
                </a:solidFill>
              </a:rPr>
              <a:t>1</a:t>
            </a:r>
            <a:r>
              <a:rPr sz="4800" lang="en-US">
                <a:solidFill>
                  <a:srgbClr val="9933FF"/>
                </a:solidFill>
              </a:rPr>
              <a:t>.</a:t>
            </a:r>
            <a:r>
              <a:rPr sz="4800" lang="en-US">
                <a:solidFill>
                  <a:srgbClr val="9933FF"/>
                </a:solidFill>
              </a:rPr>
              <a:t>I</a:t>
            </a:r>
            <a:r>
              <a:rPr sz="4800" lang="en-US">
                <a:solidFill>
                  <a:srgbClr val="9933FF"/>
                </a:solidFill>
              </a:rPr>
              <a:t>n</a:t>
            </a:r>
            <a:r>
              <a:rPr sz="4800" lang="en-US">
                <a:solidFill>
                  <a:srgbClr val="9933FF"/>
                </a:solidFill>
              </a:rPr>
              <a:t>t</a:t>
            </a:r>
            <a:r>
              <a:rPr sz="4800" lang="en-US">
                <a:solidFill>
                  <a:srgbClr val="9933FF"/>
                </a:solidFill>
              </a:rPr>
              <a:t>r</a:t>
            </a:r>
            <a:r>
              <a:rPr sz="4800" lang="en-US">
                <a:solidFill>
                  <a:srgbClr val="9933FF"/>
                </a:solidFill>
              </a:rPr>
              <a:t>oduction </a:t>
            </a:r>
            <a:endParaRPr sz="2800" lang="en-US">
              <a:solidFill>
                <a:srgbClr val="000000"/>
              </a:solidFill>
            </a:endParaRPr>
          </a:p>
        </p:txBody>
      </p:sp>
      <p:sp>
        <p:nvSpPr>
          <p:cNvPr id="1048795" name=""/>
          <p:cNvSpPr txBox="1"/>
          <p:nvPr/>
        </p:nvSpPr>
        <p:spPr>
          <a:xfrm rot="21600000">
            <a:off x="22440" y="2398789"/>
            <a:ext cx="11689272" cy="3863342"/>
          </a:xfrm>
          <a:prstGeom prst="rect"/>
        </p:spPr>
        <p:txBody>
          <a:bodyPr rtlCol="0" wrap="square">
            <a:spAutoFit/>
          </a:bodyPr>
          <a:p>
            <a:r>
              <a:rPr sz="2800" lang="en-US">
                <a:solidFill>
                  <a:srgbClr val="FF0000"/>
                </a:solidFill>
              </a:rPr>
              <a:t>A system is used to predict whether a patient has diabetes based on some of its health-related details such as BMI (Body Mass Index), blood pressure, Insulin, etc. This system is only for females as the dataset used to make this system exclusively belongs to the females.</a:t>
            </a:r>
            <a:endParaRPr sz="2400" lang="en-US">
              <a:solidFill>
                <a:srgbClr val="FF0000"/>
              </a:solidFill>
            </a:endParaRPr>
          </a:p>
          <a:p>
            <a:r>
              <a:rPr sz="2800" lang="en-US">
                <a:solidFill>
                  <a:srgbClr val="FF0000"/>
                </a:solidFill>
              </a:rPr>
              <a:t>Here, it is required to have an accuracy of the model to predict the correct result, as it is about someone's health. A single wrong result can have an adverse effect. Therefore, a good accuracy "Random Forest Classifier" Random Forest model is selected, which provides good accuracy to the system and generates the correct results.</a:t>
            </a:r>
            <a:endParaRPr sz="2800" lang="en-US">
              <a:solidFill>
                <a:srgbClr val="FF0000"/>
              </a:solidFill>
            </a:endParaRPr>
          </a:p>
        </p:txBody>
      </p:sp>
    </p:spTree>
    <p:custDataLst>
      <p:tags r:id="rId1"/>
    </p:custDataLst>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3" presetSubtype="16">
                                  <p:stCondLst>
                                    <p:cond delay="0"/>
                                  </p:stCondLst>
                                  <p:childTnLst>
                                    <p:set>
                                      <p:cBhvr>
                                        <p:cTn dur="1" fill="hold" id="6">
                                          <p:stCondLst>
                                            <p:cond delay="0"/>
                                          </p:stCondLst>
                                        </p:cTn>
                                        <p:tgtEl>
                                          <p:spTgt spid="45"/>
                                        </p:tgtEl>
                                        <p:attrNameLst>
                                          <p:attrName>style.visibility</p:attrName>
                                        </p:attrNameLst>
                                      </p:cBhvr>
                                      <p:to>
                                        <p:strVal val="visible"/>
                                      </p:to>
                                    </p:set>
                                    <p:anim calcmode="lin" valueType="num">
                                      <p:cBhvr>
                                        <p:cTn dur="500" fill="hold" id="7"/>
                                        <p:tgtEl>
                                          <p:spTgt spid="45"/>
                                        </p:tgtEl>
                                        <p:attrNameLst>
                                          <p:attrName>ppt_w</p:attrName>
                                        </p:attrNameLst>
                                      </p:cBhvr>
                                      <p:tavLst>
                                        <p:tav tm="0">
                                          <p:val>
                                            <p:fltVal val="0.0"/>
                                          </p:val>
                                        </p:tav>
                                        <p:tav tm="100000">
                                          <p:val>
                                            <p:strVal val="#ppt_w"/>
                                          </p:val>
                                        </p:tav>
                                      </p:tavLst>
                                    </p:anim>
                                    <p:anim calcmode="lin" valueType="num">
                                      <p:cBhvr>
                                        <p:cTn dur="500" fill="hold" id="8"/>
                                        <p:tgtEl>
                                          <p:spTgt spid="45"/>
                                        </p:tgtEl>
                                        <p:attrNameLst>
                                          <p:attrName>ppt_h</p:attrName>
                                        </p:attrNameLst>
                                      </p:cBhvr>
                                      <p:tavLst>
                                        <p:tav tm="0">
                                          <p:val>
                                            <p:fltVal val="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p:grpSpPr>
      <p:sp>
        <p:nvSpPr>
          <p:cNvPr id="1048796" name=""/>
          <p:cNvSpPr txBox="1"/>
          <p:nvPr/>
        </p:nvSpPr>
        <p:spPr>
          <a:xfrm>
            <a:off x="366036" y="526472"/>
            <a:ext cx="11274143" cy="688340"/>
          </a:xfrm>
          <a:prstGeom prst="rect"/>
        </p:spPr>
        <p:txBody>
          <a:bodyPr rtlCol="0" wrap="square">
            <a:spAutoFit/>
          </a:bodyPr>
          <a:p>
            <a:r>
              <a:rPr sz="4000" lang="en-US">
                <a:solidFill>
                  <a:srgbClr val="3399FF"/>
                </a:solidFill>
              </a:rPr>
              <a:t>2</a:t>
            </a:r>
            <a:r>
              <a:rPr sz="4000" lang="en-US">
                <a:solidFill>
                  <a:srgbClr val="3399FF"/>
                </a:solidFill>
              </a:rPr>
              <a:t>.</a:t>
            </a:r>
            <a:r>
              <a:rPr sz="4000" lang="en-US">
                <a:solidFill>
                  <a:srgbClr val="3399FF"/>
                </a:solidFill>
              </a:rPr>
              <a:t>c</a:t>
            </a:r>
            <a:r>
              <a:rPr sz="4000" lang="en-US">
                <a:solidFill>
                  <a:srgbClr val="3399FF"/>
                </a:solidFill>
              </a:rPr>
              <a:t>h</a:t>
            </a:r>
            <a:r>
              <a:rPr sz="4000" lang="en-US">
                <a:solidFill>
                  <a:srgbClr val="3399FF"/>
                </a:solidFill>
              </a:rPr>
              <a:t>a</a:t>
            </a:r>
            <a:r>
              <a:rPr sz="4000" lang="en-US">
                <a:solidFill>
                  <a:srgbClr val="3399FF"/>
                </a:solidFill>
              </a:rPr>
              <a:t>l</a:t>
            </a:r>
            <a:r>
              <a:rPr sz="4000" lang="en-US">
                <a:solidFill>
                  <a:srgbClr val="3399FF"/>
                </a:solidFill>
              </a:rPr>
              <a:t>l</a:t>
            </a:r>
            <a:r>
              <a:rPr sz="4000" lang="en-US">
                <a:solidFill>
                  <a:srgbClr val="3399FF"/>
                </a:solidFill>
              </a:rPr>
              <a:t>enges </a:t>
            </a:r>
            <a:r>
              <a:rPr sz="4000" lang="en-US">
                <a:solidFill>
                  <a:srgbClr val="3399FF"/>
                </a:solidFill>
              </a:rPr>
              <a:t>i</a:t>
            </a:r>
            <a:r>
              <a:rPr sz="4000" lang="en-US">
                <a:solidFill>
                  <a:srgbClr val="3399FF"/>
                </a:solidFill>
              </a:rPr>
              <a:t>n</a:t>
            </a:r>
            <a:r>
              <a:rPr sz="4000" lang="en-US">
                <a:solidFill>
                  <a:srgbClr val="3399FF"/>
                </a:solidFill>
              </a:rPr>
              <a:t> </a:t>
            </a:r>
            <a:r>
              <a:rPr sz="4000" lang="en-US">
                <a:solidFill>
                  <a:srgbClr val="3399FF"/>
                </a:solidFill>
              </a:rPr>
              <a:t>d</a:t>
            </a:r>
            <a:r>
              <a:rPr sz="4000" lang="en-US">
                <a:solidFill>
                  <a:srgbClr val="3399FF"/>
                </a:solidFill>
              </a:rPr>
              <a:t>i</a:t>
            </a:r>
            <a:r>
              <a:rPr sz="4000" lang="en-US">
                <a:solidFill>
                  <a:srgbClr val="3399FF"/>
                </a:solidFill>
              </a:rPr>
              <a:t>a</a:t>
            </a:r>
            <a:r>
              <a:rPr sz="4000" lang="en-US">
                <a:solidFill>
                  <a:srgbClr val="3399FF"/>
                </a:solidFill>
              </a:rPr>
              <a:t>betes </a:t>
            </a:r>
            <a:r>
              <a:rPr sz="4000" lang="en-US">
                <a:solidFill>
                  <a:srgbClr val="3399FF"/>
                </a:solidFill>
              </a:rPr>
              <a:t>prediction </a:t>
            </a:r>
            <a:endParaRPr sz="2800" lang="en-US">
              <a:solidFill>
                <a:srgbClr val="000000"/>
              </a:solidFill>
            </a:endParaRPr>
          </a:p>
        </p:txBody>
      </p:sp>
      <p:sp>
        <p:nvSpPr>
          <p:cNvPr id="1048797" name=""/>
          <p:cNvSpPr txBox="1"/>
          <p:nvPr/>
        </p:nvSpPr>
        <p:spPr>
          <a:xfrm>
            <a:off x="424161" y="1522269"/>
            <a:ext cx="12044296" cy="2504440"/>
          </a:xfrm>
          <a:prstGeom prst="rect"/>
        </p:spPr>
        <p:txBody>
          <a:bodyPr rtlCol="0" wrap="square">
            <a:spAutoFit/>
          </a:bodyPr>
          <a:p>
            <a:r>
              <a:rPr sz="3200" lang="en-US">
                <a:solidFill>
                  <a:srgbClr val="FF6600"/>
                </a:solidFill>
              </a:rPr>
              <a:t>Objectives:</a:t>
            </a:r>
            <a:r>
              <a:rPr sz="3200" lang="en-US">
                <a:solidFill>
                  <a:srgbClr val="330066"/>
                </a:solidFill>
              </a:rPr>
              <a:t> Indigenous populations around the world have a higher health disparity and an increased risk of diabetes. Scientific literature on the prevalence of diabetes in India is not available, and the current work is a pilot study to explore the risk of diabetes in one such indigenous population in India.</a:t>
            </a:r>
            <a:endParaRPr sz="2800" lang="en-US">
              <a:solidFill>
                <a:srgbClr val="330066"/>
              </a:solidFill>
            </a:endParaRPr>
          </a:p>
        </p:txBody>
      </p:sp>
      <p:sp>
        <p:nvSpPr>
          <p:cNvPr id="1048798" name=""/>
          <p:cNvSpPr txBox="1"/>
          <p:nvPr/>
        </p:nvSpPr>
        <p:spPr>
          <a:xfrm>
            <a:off x="424161" y="4334165"/>
            <a:ext cx="10110494" cy="1158239"/>
          </a:xfrm>
          <a:prstGeom prst="rect"/>
        </p:spPr>
        <p:txBody>
          <a:bodyPr rtlCol="0" wrap="square">
            <a:spAutoFit/>
          </a:bodyPr>
          <a:p>
            <a:r>
              <a:rPr sz="3600" lang="en-US">
                <a:solidFill>
                  <a:srgbClr val="FF9900"/>
                </a:solidFill>
              </a:rPr>
              <a:t>Study design:</a:t>
            </a:r>
            <a:r>
              <a:rPr sz="3600" lang="en-US">
                <a:solidFill>
                  <a:srgbClr val="000000"/>
                </a:solidFill>
              </a:rPr>
              <a:t> </a:t>
            </a:r>
            <a:r>
              <a:rPr sz="3600" lang="en-US">
                <a:solidFill>
                  <a:srgbClr val="7030A0"/>
                </a:solidFill>
              </a:rPr>
              <a:t>This is a cross-sectional survey and screening study.</a:t>
            </a:r>
            <a:endParaRPr sz="2800" lang="en-US">
              <a:solidFill>
                <a:srgbClr val="7030A0"/>
              </a:solidFill>
            </a:endParaRPr>
          </a:p>
        </p:txBody>
      </p:sp>
    </p:spTree>
    <p:custDataLst>
      <p:tags r:id="rId1"/>
    </p:custDataLst>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p:grpSpPr>
      <p:sp>
        <p:nvSpPr>
          <p:cNvPr id="1048665" name="文本框 5"/>
          <p:cNvSpPr txBox="1"/>
          <p:nvPr/>
        </p:nvSpPr>
        <p:spPr>
          <a:xfrm>
            <a:off x="330541" y="504190"/>
            <a:ext cx="11192624" cy="3025141"/>
          </a:xfrm>
          <a:prstGeom prst="rect"/>
          <a:noFill/>
        </p:spPr>
        <p:txBody>
          <a:bodyPr anchor="t" rtlCol="0" wrap="square">
            <a:spAutoFit/>
          </a:bodyPr>
          <a:p>
            <a:pPr algn="l"/>
            <a:r>
              <a:rPr altLang="en-US" dirty="0" sz="2800" lang="zh-CN" smtClean="0">
                <a:solidFill>
                  <a:srgbClr val="00B050"/>
                </a:solidFill>
                <a:ea typeface="Calibri" panose="020F0502020204030204" charset="0"/>
                <a:sym typeface="+mn-ea"/>
              </a:rPr>
              <a:t>Methods:</a:t>
            </a:r>
            <a:r>
              <a:rPr altLang="en-US" dirty="0" sz="2800" lang="zh-CN" smtClean="0">
                <a:solidFill>
                  <a:srgbClr val="FF0000"/>
                </a:solidFill>
                <a:ea typeface="Calibri" panose="020F0502020204030204" charset="0"/>
                <a:sym typeface="+mn-ea"/>
              </a:rPr>
              <a:t> The study took place in a remote tribal hamlet of Machuru in South India. A door-to-door survey was conducted in the hamlet with a population of 555. The Indian Diabetes Risk Score (IDRS) questionnaire was completed by 160 individuals older than 25 years. Capillary blood glucose levels were measured to compare the glycaemic status with the predicted IDRS.
</a:t>
            </a:r>
            <a:endParaRPr altLang="en-US" lang="zh-CN">
              <a:solidFill>
                <a:srgbClr val="FF0000"/>
              </a:solidFill>
              <a:ea typeface="Calibri" panose="020F0502020204030204" charset="0"/>
            </a:endParaRPr>
          </a:p>
        </p:txBody>
      </p:sp>
      <p:sp>
        <p:nvSpPr>
          <p:cNvPr id="1048799" name=""/>
          <p:cNvSpPr txBox="1"/>
          <p:nvPr/>
        </p:nvSpPr>
        <p:spPr>
          <a:xfrm>
            <a:off x="330540" y="3113693"/>
            <a:ext cx="11758545" cy="3444240"/>
          </a:xfrm>
          <a:prstGeom prst="rect"/>
        </p:spPr>
        <p:txBody>
          <a:bodyPr rtlCol="0" wrap="square">
            <a:spAutoFit/>
          </a:bodyPr>
          <a:p>
            <a:r>
              <a:rPr sz="2800" lang="en-US">
                <a:solidFill>
                  <a:srgbClr val="6600CC"/>
                </a:solidFill>
              </a:rPr>
              <a:t>Results:</a:t>
            </a:r>
            <a:r>
              <a:rPr sz="2800" lang="en-US">
                <a:solidFill>
                  <a:srgbClr val="FF9900"/>
                </a:solidFill>
              </a:rPr>
              <a:t> Of 160 adults who completed the questionnaire, 37 were at high risk (23.13%) as per the IDRS, 52 at medium risk (32.5%) and 71 at low risk (44.38%). None of the respondents knew their family history of diabetes owing to the lack of awareness about the condition. Interestingly, the villagers had a sedentary lifestyle owing to their unique family dynamics but a healthy diet. Five participants were diagnosed with diabetes, and 18 were diagnosed with impaired fasting glucose or prediabetes.</a:t>
            </a:r>
            <a:endParaRPr sz="2800" lang="en-US">
              <a:solidFill>
                <a:srgbClr val="FF9900"/>
              </a:solidFill>
            </a:endParaRPr>
          </a:p>
        </p:txBody>
      </p:sp>
    </p:spTree>
    <p:custDataLst>
      <p:tags r:id="rId1"/>
    </p:custDataLst>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p:grpSpPr>
      <p:sp>
        <p:nvSpPr>
          <p:cNvPr id="1048693" name="文本框 5"/>
          <p:cNvSpPr txBox="1"/>
          <p:nvPr/>
        </p:nvSpPr>
        <p:spPr>
          <a:xfrm>
            <a:off x="330541" y="1895999"/>
            <a:ext cx="11582284" cy="645160"/>
          </a:xfrm>
          <a:prstGeom prst="rect"/>
          <a:noFill/>
        </p:spPr>
        <p:txBody>
          <a:bodyPr anchor="t" rtlCol="0" wrap="square">
            <a:spAutoFit/>
          </a:bodyPr>
          <a:p>
            <a:pPr algn="l"/>
            <a:r>
              <a:rPr altLang="en-US" dirty="0" lang="zh-CN" smtClean="0">
                <a:ea typeface="Calibri" panose="020F0502020204030204" charset="0"/>
                <a:sym typeface="+mn-ea"/>
              </a:rPr>
              <a:t>
</a:t>
            </a:r>
            <a:endParaRPr altLang="en-US" lang="zh-CN">
              <a:ea typeface="Calibri" panose="020F0502020204030204" charset="0"/>
            </a:endParaRPr>
          </a:p>
        </p:txBody>
      </p:sp>
      <p:sp>
        <p:nvSpPr>
          <p:cNvPr id="1048698" name="椭圆 24"/>
          <p:cNvSpPr/>
          <p:nvPr/>
        </p:nvSpPr>
        <p:spPr>
          <a:xfrm>
            <a:off x="5527159" y="2365155"/>
            <a:ext cx="341176" cy="352008"/>
          </a:xfrm>
          <a:custGeom>
            <a:avLst/>
            <a:gdLst>
              <a:gd name="T0" fmla="*/ 614 w 834"/>
              <a:gd name="T1" fmla="*/ 393 h 862"/>
              <a:gd name="T2" fmla="*/ 548 w 834"/>
              <a:gd name="T3" fmla="*/ 370 h 862"/>
              <a:gd name="T4" fmla="*/ 551 w 834"/>
              <a:gd name="T5" fmla="*/ 312 h 862"/>
              <a:gd name="T6" fmla="*/ 627 w 834"/>
              <a:gd name="T7" fmla="*/ 313 h 862"/>
              <a:gd name="T8" fmla="*/ 615 w 834"/>
              <a:gd name="T9" fmla="*/ 345 h 862"/>
              <a:gd name="T10" fmla="*/ 587 w 834"/>
              <a:gd name="T11" fmla="*/ 324 h 862"/>
              <a:gd name="T12" fmla="*/ 563 w 834"/>
              <a:gd name="T13" fmla="*/ 342 h 862"/>
              <a:gd name="T14" fmla="*/ 596 w 834"/>
              <a:gd name="T15" fmla="*/ 359 h 862"/>
              <a:gd name="T16" fmla="*/ 646 w 834"/>
              <a:gd name="T17" fmla="*/ 402 h 862"/>
              <a:gd name="T18" fmla="*/ 590 w 834"/>
              <a:gd name="T19" fmla="*/ 444 h 862"/>
              <a:gd name="T20" fmla="*/ 534 w 834"/>
              <a:gd name="T21" fmla="*/ 398 h 862"/>
              <a:gd name="T22" fmla="*/ 570 w 834"/>
              <a:gd name="T23" fmla="*/ 415 h 862"/>
              <a:gd name="T24" fmla="*/ 612 w 834"/>
              <a:gd name="T25" fmla="*/ 416 h 862"/>
              <a:gd name="T26" fmla="*/ 403 w 834"/>
              <a:gd name="T27" fmla="*/ 440 h 862"/>
              <a:gd name="T28" fmla="*/ 437 w 834"/>
              <a:gd name="T29" fmla="*/ 333 h 862"/>
              <a:gd name="T30" fmla="*/ 473 w 834"/>
              <a:gd name="T31" fmla="*/ 440 h 862"/>
              <a:gd name="T32" fmla="*/ 524 w 834"/>
              <a:gd name="T33" fmla="*/ 304 h 862"/>
              <a:gd name="T34" fmla="*/ 496 w 834"/>
              <a:gd name="T35" fmla="*/ 304 h 862"/>
              <a:gd name="T36" fmla="*/ 473 w 834"/>
              <a:gd name="T37" fmla="*/ 403 h 862"/>
              <a:gd name="T38" fmla="*/ 438 w 834"/>
              <a:gd name="T39" fmla="*/ 304 h 862"/>
              <a:gd name="T40" fmla="*/ 404 w 834"/>
              <a:gd name="T41" fmla="*/ 404 h 862"/>
              <a:gd name="T42" fmla="*/ 366 w 834"/>
              <a:gd name="T43" fmla="*/ 304 h 862"/>
              <a:gd name="T44" fmla="*/ 389 w 834"/>
              <a:gd name="T45" fmla="*/ 440 h 862"/>
              <a:gd name="T46" fmla="*/ 340 w 834"/>
              <a:gd name="T47" fmla="*/ 428 h 862"/>
              <a:gd name="T48" fmla="*/ 265 w 834"/>
              <a:gd name="T49" fmla="*/ 416 h 862"/>
              <a:gd name="T50" fmla="*/ 331 w 834"/>
              <a:gd name="T51" fmla="*/ 381 h 862"/>
              <a:gd name="T52" fmla="*/ 331 w 834"/>
              <a:gd name="T53" fmla="*/ 357 h 862"/>
              <a:gd name="T54" fmla="*/ 265 w 834"/>
              <a:gd name="T55" fmla="*/ 328 h 862"/>
              <a:gd name="T56" fmla="*/ 336 w 834"/>
              <a:gd name="T57" fmla="*/ 316 h 862"/>
              <a:gd name="T58" fmla="*/ 236 w 834"/>
              <a:gd name="T59" fmla="*/ 304 h 862"/>
              <a:gd name="T60" fmla="*/ 340 w 834"/>
              <a:gd name="T61" fmla="*/ 440 h 862"/>
              <a:gd name="T62" fmla="*/ 340 w 834"/>
              <a:gd name="T63" fmla="*/ 428 h 862"/>
              <a:gd name="T64" fmla="*/ 98 w 834"/>
              <a:gd name="T65" fmla="*/ 440 h 862"/>
              <a:gd name="T66" fmla="*/ 125 w 834"/>
              <a:gd name="T67" fmla="*/ 440 h 862"/>
              <a:gd name="T68" fmla="*/ 181 w 834"/>
              <a:gd name="T69" fmla="*/ 440 h 862"/>
              <a:gd name="T70" fmla="*/ 209 w 834"/>
              <a:gd name="T71" fmla="*/ 440 h 862"/>
              <a:gd name="T72" fmla="*/ 196 w 834"/>
              <a:gd name="T73" fmla="*/ 304 h 862"/>
              <a:gd name="T74" fmla="*/ 182 w 834"/>
              <a:gd name="T75" fmla="*/ 400 h 862"/>
              <a:gd name="T76" fmla="*/ 113 w 834"/>
              <a:gd name="T77" fmla="*/ 304 h 862"/>
              <a:gd name="T78" fmla="*/ 834 w 834"/>
              <a:gd name="T79" fmla="*/ 0 h 862"/>
              <a:gd name="T80" fmla="*/ 743 w 834"/>
              <a:gd name="T81" fmla="*/ 555 h 862"/>
              <a:gd name="T82" fmla="*/ 551 w 834"/>
              <a:gd name="T83" fmla="*/ 643 h 862"/>
              <a:gd name="T84" fmla="*/ 420 w 834"/>
              <a:gd name="T85" fmla="*/ 772 h 862"/>
              <a:gd name="T86" fmla="*/ 329 w 834"/>
              <a:gd name="T87" fmla="*/ 643 h 862"/>
              <a:gd name="T88" fmla="*/ 0 w 834"/>
              <a:gd name="T89" fmla="*/ 88 h 862"/>
              <a:gd name="T90" fmla="*/ 91 w 834"/>
              <a:gd name="T91" fmla="*/ 0 h 862"/>
              <a:gd name="T92" fmla="*/ 707 w 834"/>
              <a:gd name="T93" fmla="*/ 125 h 862"/>
              <a:gd name="T94" fmla="*/ 109 w 834"/>
              <a:gd name="T95" fmla="*/ 125 h 862"/>
              <a:gd name="T96" fmla="*/ 37 w 834"/>
              <a:gd name="T97" fmla="*/ 125 h 862"/>
              <a:gd name="T98" fmla="*/ 366 w 834"/>
              <a:gd name="T99" fmla="*/ 606 h 862"/>
              <a:gd name="T100" fmla="*/ 420 w 834"/>
              <a:gd name="T101" fmla="*/ 720 h 862"/>
              <a:gd name="T102" fmla="*/ 456 w 834"/>
              <a:gd name="T103" fmla="*/ 683 h 862"/>
              <a:gd name="T104" fmla="*/ 536 w 834"/>
              <a:gd name="T105" fmla="*/ 606 h 862"/>
              <a:gd name="T106" fmla="*/ 587 w 834"/>
              <a:gd name="T107" fmla="*/ 606 h 862"/>
              <a:gd name="T108" fmla="*/ 707 w 834"/>
              <a:gd name="T109" fmla="*/ 554 h 862"/>
              <a:gd name="T110" fmla="*/ 707 w 834"/>
              <a:gd name="T111" fmla="*/ 518 h 862"/>
              <a:gd name="T112" fmla="*/ 707 w 834"/>
              <a:gd name="T113" fmla="*/ 125 h 862"/>
              <a:gd name="T114" fmla="*/ 127 w 834"/>
              <a:gd name="T115" fmla="*/ 37 h 862"/>
              <a:gd name="T116" fmla="*/ 743 w 834"/>
              <a:gd name="T117" fmla="*/ 88 h 862"/>
              <a:gd name="T118" fmla="*/ 798 w 834"/>
              <a:gd name="T119" fmla="*/ 518 h 862"/>
              <a:gd name="T120" fmla="*/ 798 w 834"/>
              <a:gd name="T121" fmla="*/ 37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4" h="862">
                <a:moveTo>
                  <a:pt x="619" y="404"/>
                </a:moveTo>
                <a:cubicBezTo>
                  <a:pt x="619" y="399"/>
                  <a:pt x="617" y="395"/>
                  <a:pt x="614" y="393"/>
                </a:cubicBezTo>
                <a:cubicBezTo>
                  <a:pt x="610" y="390"/>
                  <a:pt x="603" y="388"/>
                  <a:pt x="591" y="385"/>
                </a:cubicBezTo>
                <a:cubicBezTo>
                  <a:pt x="569" y="380"/>
                  <a:pt x="555" y="375"/>
                  <a:pt x="548" y="370"/>
                </a:cubicBezTo>
                <a:cubicBezTo>
                  <a:pt x="540" y="364"/>
                  <a:pt x="537" y="355"/>
                  <a:pt x="537" y="344"/>
                </a:cubicBezTo>
                <a:cubicBezTo>
                  <a:pt x="537" y="330"/>
                  <a:pt x="541" y="320"/>
                  <a:pt x="551" y="312"/>
                </a:cubicBezTo>
                <a:cubicBezTo>
                  <a:pt x="561" y="304"/>
                  <a:pt x="573" y="300"/>
                  <a:pt x="590" y="300"/>
                </a:cubicBezTo>
                <a:cubicBezTo>
                  <a:pt x="605" y="300"/>
                  <a:pt x="617" y="305"/>
                  <a:pt x="627" y="313"/>
                </a:cubicBezTo>
                <a:cubicBezTo>
                  <a:pt x="637" y="321"/>
                  <a:pt x="642" y="331"/>
                  <a:pt x="643" y="345"/>
                </a:cubicBezTo>
                <a:lnTo>
                  <a:pt x="615" y="345"/>
                </a:lnTo>
                <a:cubicBezTo>
                  <a:pt x="615" y="339"/>
                  <a:pt x="612" y="333"/>
                  <a:pt x="607" y="330"/>
                </a:cubicBezTo>
                <a:cubicBezTo>
                  <a:pt x="601" y="326"/>
                  <a:pt x="595" y="324"/>
                  <a:pt x="587" y="324"/>
                </a:cubicBezTo>
                <a:cubicBezTo>
                  <a:pt x="579" y="324"/>
                  <a:pt x="574" y="325"/>
                  <a:pt x="570" y="329"/>
                </a:cubicBezTo>
                <a:cubicBezTo>
                  <a:pt x="565" y="332"/>
                  <a:pt x="563" y="336"/>
                  <a:pt x="563" y="342"/>
                </a:cubicBezTo>
                <a:cubicBezTo>
                  <a:pt x="563" y="346"/>
                  <a:pt x="566" y="349"/>
                  <a:pt x="570" y="351"/>
                </a:cubicBezTo>
                <a:cubicBezTo>
                  <a:pt x="574" y="354"/>
                  <a:pt x="583" y="356"/>
                  <a:pt x="596" y="359"/>
                </a:cubicBezTo>
                <a:cubicBezTo>
                  <a:pt x="616" y="364"/>
                  <a:pt x="630" y="369"/>
                  <a:pt x="636" y="375"/>
                </a:cubicBezTo>
                <a:cubicBezTo>
                  <a:pt x="643" y="380"/>
                  <a:pt x="646" y="390"/>
                  <a:pt x="646" y="402"/>
                </a:cubicBezTo>
                <a:cubicBezTo>
                  <a:pt x="646" y="415"/>
                  <a:pt x="641" y="425"/>
                  <a:pt x="631" y="433"/>
                </a:cubicBezTo>
                <a:cubicBezTo>
                  <a:pt x="621" y="440"/>
                  <a:pt x="607" y="444"/>
                  <a:pt x="590" y="444"/>
                </a:cubicBezTo>
                <a:cubicBezTo>
                  <a:pt x="573" y="444"/>
                  <a:pt x="560" y="440"/>
                  <a:pt x="550" y="432"/>
                </a:cubicBezTo>
                <a:cubicBezTo>
                  <a:pt x="540" y="424"/>
                  <a:pt x="535" y="413"/>
                  <a:pt x="534" y="398"/>
                </a:cubicBezTo>
                <a:lnTo>
                  <a:pt x="562" y="398"/>
                </a:lnTo>
                <a:cubicBezTo>
                  <a:pt x="562" y="405"/>
                  <a:pt x="565" y="411"/>
                  <a:pt x="570" y="415"/>
                </a:cubicBezTo>
                <a:cubicBezTo>
                  <a:pt x="575" y="419"/>
                  <a:pt x="581" y="421"/>
                  <a:pt x="590" y="421"/>
                </a:cubicBezTo>
                <a:cubicBezTo>
                  <a:pt x="599" y="421"/>
                  <a:pt x="606" y="419"/>
                  <a:pt x="612" y="416"/>
                </a:cubicBezTo>
                <a:cubicBezTo>
                  <a:pt x="617" y="413"/>
                  <a:pt x="619" y="409"/>
                  <a:pt x="619" y="404"/>
                </a:cubicBezTo>
                <a:close/>
                <a:moveTo>
                  <a:pt x="403" y="440"/>
                </a:moveTo>
                <a:lnTo>
                  <a:pt x="416" y="440"/>
                </a:lnTo>
                <a:lnTo>
                  <a:pt x="437" y="333"/>
                </a:lnTo>
                <a:lnTo>
                  <a:pt x="459" y="440"/>
                </a:lnTo>
                <a:lnTo>
                  <a:pt x="473" y="440"/>
                </a:lnTo>
                <a:lnTo>
                  <a:pt x="487" y="440"/>
                </a:lnTo>
                <a:lnTo>
                  <a:pt x="524" y="304"/>
                </a:lnTo>
                <a:lnTo>
                  <a:pt x="510" y="304"/>
                </a:lnTo>
                <a:lnTo>
                  <a:pt x="496" y="304"/>
                </a:lnTo>
                <a:lnTo>
                  <a:pt x="473" y="403"/>
                </a:lnTo>
                <a:lnTo>
                  <a:pt x="473" y="403"/>
                </a:lnTo>
                <a:lnTo>
                  <a:pt x="453" y="304"/>
                </a:lnTo>
                <a:lnTo>
                  <a:pt x="438" y="304"/>
                </a:lnTo>
                <a:lnTo>
                  <a:pt x="423" y="304"/>
                </a:lnTo>
                <a:lnTo>
                  <a:pt x="404" y="404"/>
                </a:lnTo>
                <a:lnTo>
                  <a:pt x="381" y="304"/>
                </a:lnTo>
                <a:lnTo>
                  <a:pt x="366" y="304"/>
                </a:lnTo>
                <a:lnTo>
                  <a:pt x="351" y="304"/>
                </a:lnTo>
                <a:lnTo>
                  <a:pt x="389" y="440"/>
                </a:lnTo>
                <a:lnTo>
                  <a:pt x="403" y="440"/>
                </a:lnTo>
                <a:close/>
                <a:moveTo>
                  <a:pt x="340" y="428"/>
                </a:moveTo>
                <a:lnTo>
                  <a:pt x="340" y="416"/>
                </a:lnTo>
                <a:lnTo>
                  <a:pt x="265" y="416"/>
                </a:lnTo>
                <a:lnTo>
                  <a:pt x="265" y="381"/>
                </a:lnTo>
                <a:lnTo>
                  <a:pt x="331" y="381"/>
                </a:lnTo>
                <a:lnTo>
                  <a:pt x="331" y="369"/>
                </a:lnTo>
                <a:lnTo>
                  <a:pt x="331" y="357"/>
                </a:lnTo>
                <a:lnTo>
                  <a:pt x="265" y="357"/>
                </a:lnTo>
                <a:lnTo>
                  <a:pt x="265" y="328"/>
                </a:lnTo>
                <a:lnTo>
                  <a:pt x="336" y="328"/>
                </a:lnTo>
                <a:lnTo>
                  <a:pt x="336" y="316"/>
                </a:lnTo>
                <a:lnTo>
                  <a:pt x="336" y="304"/>
                </a:lnTo>
                <a:lnTo>
                  <a:pt x="236" y="304"/>
                </a:lnTo>
                <a:lnTo>
                  <a:pt x="236" y="440"/>
                </a:lnTo>
                <a:lnTo>
                  <a:pt x="340" y="440"/>
                </a:lnTo>
                <a:lnTo>
                  <a:pt x="340" y="428"/>
                </a:lnTo>
                <a:lnTo>
                  <a:pt x="340" y="428"/>
                </a:lnTo>
                <a:close/>
                <a:moveTo>
                  <a:pt x="98" y="304"/>
                </a:moveTo>
                <a:lnTo>
                  <a:pt x="98" y="440"/>
                </a:lnTo>
                <a:lnTo>
                  <a:pt x="111" y="440"/>
                </a:lnTo>
                <a:lnTo>
                  <a:pt x="125" y="440"/>
                </a:lnTo>
                <a:lnTo>
                  <a:pt x="125" y="342"/>
                </a:lnTo>
                <a:lnTo>
                  <a:pt x="181" y="440"/>
                </a:lnTo>
                <a:lnTo>
                  <a:pt x="195" y="440"/>
                </a:lnTo>
                <a:lnTo>
                  <a:pt x="209" y="440"/>
                </a:lnTo>
                <a:lnTo>
                  <a:pt x="209" y="304"/>
                </a:lnTo>
                <a:lnTo>
                  <a:pt x="196" y="304"/>
                </a:lnTo>
                <a:lnTo>
                  <a:pt x="182" y="304"/>
                </a:lnTo>
                <a:lnTo>
                  <a:pt x="182" y="400"/>
                </a:lnTo>
                <a:lnTo>
                  <a:pt x="128" y="304"/>
                </a:lnTo>
                <a:lnTo>
                  <a:pt x="113" y="304"/>
                </a:lnTo>
                <a:lnTo>
                  <a:pt x="98" y="304"/>
                </a:lnTo>
                <a:close/>
                <a:moveTo>
                  <a:pt x="834" y="0"/>
                </a:moveTo>
                <a:lnTo>
                  <a:pt x="834" y="555"/>
                </a:lnTo>
                <a:lnTo>
                  <a:pt x="743" y="555"/>
                </a:lnTo>
                <a:lnTo>
                  <a:pt x="743" y="643"/>
                </a:lnTo>
                <a:lnTo>
                  <a:pt x="551" y="643"/>
                </a:lnTo>
                <a:lnTo>
                  <a:pt x="420" y="774"/>
                </a:lnTo>
                <a:lnTo>
                  <a:pt x="420" y="772"/>
                </a:lnTo>
                <a:lnTo>
                  <a:pt x="329" y="862"/>
                </a:lnTo>
                <a:lnTo>
                  <a:pt x="329" y="643"/>
                </a:lnTo>
                <a:lnTo>
                  <a:pt x="0" y="643"/>
                </a:lnTo>
                <a:lnTo>
                  <a:pt x="0" y="88"/>
                </a:lnTo>
                <a:lnTo>
                  <a:pt x="91" y="88"/>
                </a:lnTo>
                <a:lnTo>
                  <a:pt x="91" y="0"/>
                </a:lnTo>
                <a:lnTo>
                  <a:pt x="834" y="0"/>
                </a:lnTo>
                <a:close/>
                <a:moveTo>
                  <a:pt x="707" y="125"/>
                </a:moveTo>
                <a:lnTo>
                  <a:pt x="127" y="125"/>
                </a:lnTo>
                <a:lnTo>
                  <a:pt x="109" y="125"/>
                </a:lnTo>
                <a:lnTo>
                  <a:pt x="91" y="125"/>
                </a:lnTo>
                <a:lnTo>
                  <a:pt x="37" y="125"/>
                </a:lnTo>
                <a:lnTo>
                  <a:pt x="37" y="606"/>
                </a:lnTo>
                <a:lnTo>
                  <a:pt x="366" y="606"/>
                </a:lnTo>
                <a:lnTo>
                  <a:pt x="366" y="774"/>
                </a:lnTo>
                <a:lnTo>
                  <a:pt x="420" y="720"/>
                </a:lnTo>
                <a:lnTo>
                  <a:pt x="438" y="702"/>
                </a:lnTo>
                <a:lnTo>
                  <a:pt x="456" y="683"/>
                </a:lnTo>
                <a:lnTo>
                  <a:pt x="533" y="606"/>
                </a:lnTo>
                <a:lnTo>
                  <a:pt x="536" y="606"/>
                </a:lnTo>
                <a:lnTo>
                  <a:pt x="561" y="606"/>
                </a:lnTo>
                <a:lnTo>
                  <a:pt x="587" y="606"/>
                </a:lnTo>
                <a:lnTo>
                  <a:pt x="707" y="606"/>
                </a:lnTo>
                <a:lnTo>
                  <a:pt x="707" y="554"/>
                </a:lnTo>
                <a:lnTo>
                  <a:pt x="707" y="536"/>
                </a:lnTo>
                <a:lnTo>
                  <a:pt x="707" y="518"/>
                </a:lnTo>
                <a:lnTo>
                  <a:pt x="707" y="125"/>
                </a:lnTo>
                <a:lnTo>
                  <a:pt x="707" y="125"/>
                </a:lnTo>
                <a:close/>
                <a:moveTo>
                  <a:pt x="798" y="37"/>
                </a:moveTo>
                <a:lnTo>
                  <a:pt x="127" y="37"/>
                </a:lnTo>
                <a:lnTo>
                  <a:pt x="127" y="88"/>
                </a:lnTo>
                <a:lnTo>
                  <a:pt x="743" y="88"/>
                </a:lnTo>
                <a:lnTo>
                  <a:pt x="743" y="518"/>
                </a:lnTo>
                <a:lnTo>
                  <a:pt x="798" y="518"/>
                </a:lnTo>
                <a:lnTo>
                  <a:pt x="798" y="37"/>
                </a:lnTo>
                <a:lnTo>
                  <a:pt x="798" y="3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noAutofit/>
          </a:bodyPr>
          <a:lstStyle>
            <a:defPPr>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endParaRPr altLang="en-US" lang="zh-CN">
              <a:ea typeface="Calibri" panose="020F0502020204030204" charset="0"/>
            </a:endParaRPr>
          </a:p>
        </p:txBody>
      </p:sp>
      <p:sp>
        <p:nvSpPr>
          <p:cNvPr id="1048699" name="椭圆 25"/>
          <p:cNvSpPr/>
          <p:nvPr/>
        </p:nvSpPr>
        <p:spPr>
          <a:xfrm>
            <a:off x="5521743" y="3463131"/>
            <a:ext cx="352008" cy="347028"/>
          </a:xfrm>
          <a:custGeom>
            <a:avLst/>
            <a:gdLst>
              <a:gd name="connsiteX0" fmla="*/ 481576 w 607554"/>
              <a:gd name="connsiteY0" fmla="*/ 446886 h 598959"/>
              <a:gd name="connsiteX1" fmla="*/ 481576 w 607554"/>
              <a:gd name="connsiteY1" fmla="*/ 503769 h 598959"/>
              <a:gd name="connsiteX2" fmla="*/ 519134 w 607554"/>
              <a:gd name="connsiteY2" fmla="*/ 503769 h 598959"/>
              <a:gd name="connsiteX3" fmla="*/ 519134 w 607554"/>
              <a:gd name="connsiteY3" fmla="*/ 446886 h 598959"/>
              <a:gd name="connsiteX4" fmla="*/ 481576 w 607554"/>
              <a:gd name="connsiteY4" fmla="*/ 270994 h 598959"/>
              <a:gd name="connsiteX5" fmla="*/ 481576 w 607554"/>
              <a:gd name="connsiteY5" fmla="*/ 327877 h 598959"/>
              <a:gd name="connsiteX6" fmla="*/ 519134 w 607554"/>
              <a:gd name="connsiteY6" fmla="*/ 327877 h 598959"/>
              <a:gd name="connsiteX7" fmla="*/ 519134 w 607554"/>
              <a:gd name="connsiteY7" fmla="*/ 270994 h 598959"/>
              <a:gd name="connsiteX8" fmla="*/ 195909 w 607554"/>
              <a:gd name="connsiteY8" fmla="*/ 265961 h 598959"/>
              <a:gd name="connsiteX9" fmla="*/ 358877 w 607554"/>
              <a:gd name="connsiteY9" fmla="*/ 265961 h 598959"/>
              <a:gd name="connsiteX10" fmla="*/ 378725 w 607554"/>
              <a:gd name="connsiteY10" fmla="*/ 285870 h 598959"/>
              <a:gd name="connsiteX11" fmla="*/ 358877 w 607554"/>
              <a:gd name="connsiteY11" fmla="*/ 305689 h 598959"/>
              <a:gd name="connsiteX12" fmla="*/ 195909 w 607554"/>
              <a:gd name="connsiteY12" fmla="*/ 305689 h 598959"/>
              <a:gd name="connsiteX13" fmla="*/ 176061 w 607554"/>
              <a:gd name="connsiteY13" fmla="*/ 285870 h 598959"/>
              <a:gd name="connsiteX14" fmla="*/ 195909 w 607554"/>
              <a:gd name="connsiteY14" fmla="*/ 265961 h 598959"/>
              <a:gd name="connsiteX15" fmla="*/ 195909 w 607554"/>
              <a:gd name="connsiteY15" fmla="*/ 169145 h 598959"/>
              <a:gd name="connsiteX16" fmla="*/ 358877 w 607554"/>
              <a:gd name="connsiteY16" fmla="*/ 169145 h 598959"/>
              <a:gd name="connsiteX17" fmla="*/ 378725 w 607554"/>
              <a:gd name="connsiteY17" fmla="*/ 189053 h 598959"/>
              <a:gd name="connsiteX18" fmla="*/ 358877 w 607554"/>
              <a:gd name="connsiteY18" fmla="*/ 208873 h 598959"/>
              <a:gd name="connsiteX19" fmla="*/ 195909 w 607554"/>
              <a:gd name="connsiteY19" fmla="*/ 208873 h 598959"/>
              <a:gd name="connsiteX20" fmla="*/ 176061 w 607554"/>
              <a:gd name="connsiteY20" fmla="*/ 189053 h 598959"/>
              <a:gd name="connsiteX21" fmla="*/ 195909 w 607554"/>
              <a:gd name="connsiteY21" fmla="*/ 169145 h 598959"/>
              <a:gd name="connsiteX22" fmla="*/ 481576 w 607554"/>
              <a:gd name="connsiteY22" fmla="*/ 95190 h 598959"/>
              <a:gd name="connsiteX23" fmla="*/ 481576 w 607554"/>
              <a:gd name="connsiteY23" fmla="*/ 152073 h 598959"/>
              <a:gd name="connsiteX24" fmla="*/ 552954 w 607554"/>
              <a:gd name="connsiteY24" fmla="*/ 152073 h 598959"/>
              <a:gd name="connsiteX25" fmla="*/ 565858 w 607554"/>
              <a:gd name="connsiteY25" fmla="*/ 123631 h 598959"/>
              <a:gd name="connsiteX26" fmla="*/ 552954 w 607554"/>
              <a:gd name="connsiteY26" fmla="*/ 95190 h 598959"/>
              <a:gd name="connsiteX27" fmla="*/ 118547 w 607554"/>
              <a:gd name="connsiteY27" fmla="*/ 39640 h 598959"/>
              <a:gd name="connsiteX28" fmla="*/ 118547 w 607554"/>
              <a:gd name="connsiteY28" fmla="*/ 559230 h 598959"/>
              <a:gd name="connsiteX29" fmla="*/ 441793 w 607554"/>
              <a:gd name="connsiteY29" fmla="*/ 559230 h 598959"/>
              <a:gd name="connsiteX30" fmla="*/ 441793 w 607554"/>
              <a:gd name="connsiteY30" fmla="*/ 39640 h 598959"/>
              <a:gd name="connsiteX31" fmla="*/ 39783 w 607554"/>
              <a:gd name="connsiteY31" fmla="*/ 39640 h 598959"/>
              <a:gd name="connsiteX32" fmla="*/ 39783 w 607554"/>
              <a:gd name="connsiteY32" fmla="*/ 559230 h 598959"/>
              <a:gd name="connsiteX33" fmla="*/ 78764 w 607554"/>
              <a:gd name="connsiteY33" fmla="*/ 559230 h 598959"/>
              <a:gd name="connsiteX34" fmla="*/ 78764 w 607554"/>
              <a:gd name="connsiteY34" fmla="*/ 39640 h 598959"/>
              <a:gd name="connsiteX35" fmla="*/ 19847 w 607554"/>
              <a:gd name="connsiteY35" fmla="*/ 0 h 598959"/>
              <a:gd name="connsiteX36" fmla="*/ 461729 w 607554"/>
              <a:gd name="connsiteY36" fmla="*/ 0 h 598959"/>
              <a:gd name="connsiteX37" fmla="*/ 481576 w 607554"/>
              <a:gd name="connsiteY37" fmla="*/ 19820 h 598959"/>
              <a:gd name="connsiteX38" fmla="*/ 481576 w 607554"/>
              <a:gd name="connsiteY38" fmla="*/ 55461 h 598959"/>
              <a:gd name="connsiteX39" fmla="*/ 565769 w 607554"/>
              <a:gd name="connsiteY39" fmla="*/ 55461 h 598959"/>
              <a:gd name="connsiteX40" fmla="*/ 583836 w 607554"/>
              <a:gd name="connsiteY40" fmla="*/ 67104 h 598959"/>
              <a:gd name="connsiteX41" fmla="*/ 605819 w 607554"/>
              <a:gd name="connsiteY41" fmla="*/ 115454 h 598959"/>
              <a:gd name="connsiteX42" fmla="*/ 605819 w 607554"/>
              <a:gd name="connsiteY42" fmla="*/ 131808 h 598959"/>
              <a:gd name="connsiteX43" fmla="*/ 583836 w 607554"/>
              <a:gd name="connsiteY43" fmla="*/ 180159 h 598959"/>
              <a:gd name="connsiteX44" fmla="*/ 565769 w 607554"/>
              <a:gd name="connsiteY44" fmla="*/ 191802 h 598959"/>
              <a:gd name="connsiteX45" fmla="*/ 481576 w 607554"/>
              <a:gd name="connsiteY45" fmla="*/ 191802 h 598959"/>
              <a:gd name="connsiteX46" fmla="*/ 481576 w 607554"/>
              <a:gd name="connsiteY46" fmla="*/ 231264 h 598959"/>
              <a:gd name="connsiteX47" fmla="*/ 539070 w 607554"/>
              <a:gd name="connsiteY47" fmla="*/ 231264 h 598959"/>
              <a:gd name="connsiteX48" fmla="*/ 558916 w 607554"/>
              <a:gd name="connsiteY48" fmla="*/ 251173 h 598959"/>
              <a:gd name="connsiteX49" fmla="*/ 558916 w 607554"/>
              <a:gd name="connsiteY49" fmla="*/ 347786 h 598959"/>
              <a:gd name="connsiteX50" fmla="*/ 539070 w 607554"/>
              <a:gd name="connsiteY50" fmla="*/ 367606 h 598959"/>
              <a:gd name="connsiteX51" fmla="*/ 481576 w 607554"/>
              <a:gd name="connsiteY51" fmla="*/ 367606 h 598959"/>
              <a:gd name="connsiteX52" fmla="*/ 481576 w 607554"/>
              <a:gd name="connsiteY52" fmla="*/ 407157 h 598959"/>
              <a:gd name="connsiteX53" fmla="*/ 539070 w 607554"/>
              <a:gd name="connsiteY53" fmla="*/ 407157 h 598959"/>
              <a:gd name="connsiteX54" fmla="*/ 558916 w 607554"/>
              <a:gd name="connsiteY54" fmla="*/ 426977 h 598959"/>
              <a:gd name="connsiteX55" fmla="*/ 558916 w 607554"/>
              <a:gd name="connsiteY55" fmla="*/ 523589 h 598959"/>
              <a:gd name="connsiteX56" fmla="*/ 539070 w 607554"/>
              <a:gd name="connsiteY56" fmla="*/ 543498 h 598959"/>
              <a:gd name="connsiteX57" fmla="*/ 481576 w 607554"/>
              <a:gd name="connsiteY57" fmla="*/ 543498 h 598959"/>
              <a:gd name="connsiteX58" fmla="*/ 481576 w 607554"/>
              <a:gd name="connsiteY58" fmla="*/ 579139 h 598959"/>
              <a:gd name="connsiteX59" fmla="*/ 461729 w 607554"/>
              <a:gd name="connsiteY59" fmla="*/ 598959 h 598959"/>
              <a:gd name="connsiteX60" fmla="*/ 19847 w 607554"/>
              <a:gd name="connsiteY60" fmla="*/ 598959 h 598959"/>
              <a:gd name="connsiteX61" fmla="*/ 0 w 607554"/>
              <a:gd name="connsiteY61" fmla="*/ 579139 h 598959"/>
              <a:gd name="connsiteX62" fmla="*/ 0 w 607554"/>
              <a:gd name="connsiteY62" fmla="*/ 19820 h 598959"/>
              <a:gd name="connsiteX63" fmla="*/ 19847 w 607554"/>
              <a:gd name="connsiteY63" fmla="*/ 0 h 598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07554" h="598959">
                <a:moveTo>
                  <a:pt x="481576" y="446886"/>
                </a:moveTo>
                <a:lnTo>
                  <a:pt x="481576" y="503769"/>
                </a:lnTo>
                <a:lnTo>
                  <a:pt x="519134" y="503769"/>
                </a:lnTo>
                <a:lnTo>
                  <a:pt x="519134" y="446886"/>
                </a:lnTo>
                <a:close/>
                <a:moveTo>
                  <a:pt x="481576" y="270994"/>
                </a:moveTo>
                <a:lnTo>
                  <a:pt x="481576" y="327877"/>
                </a:lnTo>
                <a:lnTo>
                  <a:pt x="519134" y="327877"/>
                </a:lnTo>
                <a:lnTo>
                  <a:pt x="519134" y="270994"/>
                </a:lnTo>
                <a:close/>
                <a:moveTo>
                  <a:pt x="195909" y="265961"/>
                </a:moveTo>
                <a:lnTo>
                  <a:pt x="358877" y="265961"/>
                </a:lnTo>
                <a:cubicBezTo>
                  <a:pt x="369825" y="265961"/>
                  <a:pt x="378725" y="274849"/>
                  <a:pt x="378725" y="285870"/>
                </a:cubicBezTo>
                <a:cubicBezTo>
                  <a:pt x="378725" y="296801"/>
                  <a:pt x="369825" y="305689"/>
                  <a:pt x="358877" y="305689"/>
                </a:cubicBezTo>
                <a:lnTo>
                  <a:pt x="195909" y="305689"/>
                </a:lnTo>
                <a:cubicBezTo>
                  <a:pt x="184962" y="305689"/>
                  <a:pt x="176061" y="296801"/>
                  <a:pt x="176061" y="285870"/>
                </a:cubicBezTo>
                <a:cubicBezTo>
                  <a:pt x="176061" y="274849"/>
                  <a:pt x="184962" y="265961"/>
                  <a:pt x="195909" y="265961"/>
                </a:cubicBezTo>
                <a:close/>
                <a:moveTo>
                  <a:pt x="195909" y="169145"/>
                </a:moveTo>
                <a:lnTo>
                  <a:pt x="358877" y="169145"/>
                </a:lnTo>
                <a:cubicBezTo>
                  <a:pt x="369825" y="169145"/>
                  <a:pt x="378725" y="178033"/>
                  <a:pt x="378725" y="189053"/>
                </a:cubicBezTo>
                <a:cubicBezTo>
                  <a:pt x="378725" y="199985"/>
                  <a:pt x="369825" y="208873"/>
                  <a:pt x="358877" y="208873"/>
                </a:cubicBezTo>
                <a:lnTo>
                  <a:pt x="195909" y="208873"/>
                </a:lnTo>
                <a:cubicBezTo>
                  <a:pt x="184962" y="208873"/>
                  <a:pt x="176061" y="199985"/>
                  <a:pt x="176061" y="189053"/>
                </a:cubicBezTo>
                <a:cubicBezTo>
                  <a:pt x="176061" y="178033"/>
                  <a:pt x="184962" y="169145"/>
                  <a:pt x="195909" y="169145"/>
                </a:cubicBezTo>
                <a:close/>
                <a:moveTo>
                  <a:pt x="481576" y="95190"/>
                </a:moveTo>
                <a:lnTo>
                  <a:pt x="481576" y="152073"/>
                </a:lnTo>
                <a:lnTo>
                  <a:pt x="552954" y="152073"/>
                </a:lnTo>
                <a:lnTo>
                  <a:pt x="565858" y="123631"/>
                </a:lnTo>
                <a:lnTo>
                  <a:pt x="552954" y="95190"/>
                </a:lnTo>
                <a:close/>
                <a:moveTo>
                  <a:pt x="118547" y="39640"/>
                </a:moveTo>
                <a:lnTo>
                  <a:pt x="118547" y="559230"/>
                </a:lnTo>
                <a:lnTo>
                  <a:pt x="441793" y="559230"/>
                </a:lnTo>
                <a:lnTo>
                  <a:pt x="441793" y="39640"/>
                </a:lnTo>
                <a:close/>
                <a:moveTo>
                  <a:pt x="39783" y="39640"/>
                </a:moveTo>
                <a:lnTo>
                  <a:pt x="39783" y="559230"/>
                </a:lnTo>
                <a:lnTo>
                  <a:pt x="78764" y="559230"/>
                </a:lnTo>
                <a:lnTo>
                  <a:pt x="78764" y="39640"/>
                </a:lnTo>
                <a:close/>
                <a:moveTo>
                  <a:pt x="19847" y="0"/>
                </a:moveTo>
                <a:lnTo>
                  <a:pt x="461729" y="0"/>
                </a:lnTo>
                <a:cubicBezTo>
                  <a:pt x="472676" y="0"/>
                  <a:pt x="481576" y="8888"/>
                  <a:pt x="481576" y="19820"/>
                </a:cubicBezTo>
                <a:lnTo>
                  <a:pt x="481576" y="55461"/>
                </a:lnTo>
                <a:lnTo>
                  <a:pt x="565769" y="55461"/>
                </a:lnTo>
                <a:cubicBezTo>
                  <a:pt x="573512" y="55461"/>
                  <a:pt x="580632" y="59994"/>
                  <a:pt x="583836" y="67104"/>
                </a:cubicBezTo>
                <a:lnTo>
                  <a:pt x="605819" y="115454"/>
                </a:lnTo>
                <a:cubicBezTo>
                  <a:pt x="608133" y="120609"/>
                  <a:pt x="608133" y="126653"/>
                  <a:pt x="605819" y="131808"/>
                </a:cubicBezTo>
                <a:lnTo>
                  <a:pt x="583836" y="180159"/>
                </a:lnTo>
                <a:cubicBezTo>
                  <a:pt x="580632" y="187269"/>
                  <a:pt x="573512" y="191802"/>
                  <a:pt x="565769" y="191802"/>
                </a:cubicBezTo>
                <a:lnTo>
                  <a:pt x="481576" y="191802"/>
                </a:lnTo>
                <a:lnTo>
                  <a:pt x="481576" y="231264"/>
                </a:lnTo>
                <a:lnTo>
                  <a:pt x="539070" y="231264"/>
                </a:lnTo>
                <a:cubicBezTo>
                  <a:pt x="550017" y="231264"/>
                  <a:pt x="558916" y="240152"/>
                  <a:pt x="558916" y="251173"/>
                </a:cubicBezTo>
                <a:lnTo>
                  <a:pt x="558916" y="347786"/>
                </a:lnTo>
                <a:cubicBezTo>
                  <a:pt x="558916" y="358718"/>
                  <a:pt x="550017" y="367606"/>
                  <a:pt x="539070" y="367606"/>
                </a:cubicBezTo>
                <a:lnTo>
                  <a:pt x="481576" y="367606"/>
                </a:lnTo>
                <a:lnTo>
                  <a:pt x="481576" y="407157"/>
                </a:lnTo>
                <a:lnTo>
                  <a:pt x="539070" y="407157"/>
                </a:lnTo>
                <a:cubicBezTo>
                  <a:pt x="550017" y="407157"/>
                  <a:pt x="558916" y="416045"/>
                  <a:pt x="558916" y="426977"/>
                </a:cubicBezTo>
                <a:lnTo>
                  <a:pt x="558916" y="523589"/>
                </a:lnTo>
                <a:cubicBezTo>
                  <a:pt x="558916" y="534610"/>
                  <a:pt x="550017" y="543498"/>
                  <a:pt x="539070" y="543498"/>
                </a:cubicBezTo>
                <a:lnTo>
                  <a:pt x="481576" y="543498"/>
                </a:lnTo>
                <a:lnTo>
                  <a:pt x="481576" y="579139"/>
                </a:lnTo>
                <a:cubicBezTo>
                  <a:pt x="481576" y="590071"/>
                  <a:pt x="472676" y="598959"/>
                  <a:pt x="461729" y="598959"/>
                </a:cubicBezTo>
                <a:lnTo>
                  <a:pt x="19847" y="598959"/>
                </a:lnTo>
                <a:cubicBezTo>
                  <a:pt x="8900" y="598959"/>
                  <a:pt x="0" y="590071"/>
                  <a:pt x="0" y="579139"/>
                </a:cubicBezTo>
                <a:lnTo>
                  <a:pt x="0" y="19820"/>
                </a:lnTo>
                <a:cubicBezTo>
                  <a:pt x="0" y="8888"/>
                  <a:pt x="8900" y="0"/>
                  <a:pt x="1984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noAutofit/>
          </a:bodyPr>
          <a:lstStyle>
            <a:defPPr>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endParaRPr altLang="en-US" lang="zh-CN">
              <a:ea typeface="Calibri" panose="020F0502020204030204" charset="0"/>
            </a:endParaRPr>
          </a:p>
        </p:txBody>
      </p:sp>
      <p:sp>
        <p:nvSpPr>
          <p:cNvPr id="1048700" name="椭圆 26"/>
          <p:cNvSpPr/>
          <p:nvPr/>
        </p:nvSpPr>
        <p:spPr>
          <a:xfrm>
            <a:off x="5521743" y="4598520"/>
            <a:ext cx="352008" cy="267225"/>
          </a:xfrm>
          <a:custGeom>
            <a:avLst/>
            <a:gdLst>
              <a:gd name="connsiteX0" fmla="*/ 494863 w 607639"/>
              <a:gd name="connsiteY0" fmla="*/ 351698 h 461286"/>
              <a:gd name="connsiteX1" fmla="*/ 531370 w 607639"/>
              <a:gd name="connsiteY1" fmla="*/ 351698 h 461286"/>
              <a:gd name="connsiteX2" fmla="*/ 539472 w 607639"/>
              <a:gd name="connsiteY2" fmla="*/ 359779 h 461286"/>
              <a:gd name="connsiteX3" fmla="*/ 539472 w 607639"/>
              <a:gd name="connsiteY3" fmla="*/ 396188 h 461286"/>
              <a:gd name="connsiteX4" fmla="*/ 531370 w 607639"/>
              <a:gd name="connsiteY4" fmla="*/ 404269 h 461286"/>
              <a:gd name="connsiteX5" fmla="*/ 494863 w 607639"/>
              <a:gd name="connsiteY5" fmla="*/ 404269 h 461286"/>
              <a:gd name="connsiteX6" fmla="*/ 486760 w 607639"/>
              <a:gd name="connsiteY6" fmla="*/ 396188 h 461286"/>
              <a:gd name="connsiteX7" fmla="*/ 486760 w 607639"/>
              <a:gd name="connsiteY7" fmla="*/ 359779 h 461286"/>
              <a:gd name="connsiteX8" fmla="*/ 494863 w 607639"/>
              <a:gd name="connsiteY8" fmla="*/ 351698 h 461286"/>
              <a:gd name="connsiteX9" fmla="*/ 401222 w 607639"/>
              <a:gd name="connsiteY9" fmla="*/ 351698 h 461286"/>
              <a:gd name="connsiteX10" fmla="*/ 437729 w 607639"/>
              <a:gd name="connsiteY10" fmla="*/ 351698 h 461286"/>
              <a:gd name="connsiteX11" fmla="*/ 445832 w 607639"/>
              <a:gd name="connsiteY11" fmla="*/ 359779 h 461286"/>
              <a:gd name="connsiteX12" fmla="*/ 445832 w 607639"/>
              <a:gd name="connsiteY12" fmla="*/ 396188 h 461286"/>
              <a:gd name="connsiteX13" fmla="*/ 437729 w 607639"/>
              <a:gd name="connsiteY13" fmla="*/ 404269 h 461286"/>
              <a:gd name="connsiteX14" fmla="*/ 401222 w 607639"/>
              <a:gd name="connsiteY14" fmla="*/ 404269 h 461286"/>
              <a:gd name="connsiteX15" fmla="*/ 393120 w 607639"/>
              <a:gd name="connsiteY15" fmla="*/ 396188 h 461286"/>
              <a:gd name="connsiteX16" fmla="*/ 393120 w 607639"/>
              <a:gd name="connsiteY16" fmla="*/ 359779 h 461286"/>
              <a:gd name="connsiteX17" fmla="*/ 401222 w 607639"/>
              <a:gd name="connsiteY17" fmla="*/ 351698 h 461286"/>
              <a:gd name="connsiteX18" fmla="*/ 307585 w 607639"/>
              <a:gd name="connsiteY18" fmla="*/ 351698 h 461286"/>
              <a:gd name="connsiteX19" fmla="*/ 344016 w 607639"/>
              <a:gd name="connsiteY19" fmla="*/ 351698 h 461286"/>
              <a:gd name="connsiteX20" fmla="*/ 352122 w 607639"/>
              <a:gd name="connsiteY20" fmla="*/ 359779 h 461286"/>
              <a:gd name="connsiteX21" fmla="*/ 352122 w 607639"/>
              <a:gd name="connsiteY21" fmla="*/ 396188 h 461286"/>
              <a:gd name="connsiteX22" fmla="*/ 344016 w 607639"/>
              <a:gd name="connsiteY22" fmla="*/ 404269 h 461286"/>
              <a:gd name="connsiteX23" fmla="*/ 307585 w 607639"/>
              <a:gd name="connsiteY23" fmla="*/ 404269 h 461286"/>
              <a:gd name="connsiteX24" fmla="*/ 299480 w 607639"/>
              <a:gd name="connsiteY24" fmla="*/ 396188 h 461286"/>
              <a:gd name="connsiteX25" fmla="*/ 299480 w 607639"/>
              <a:gd name="connsiteY25" fmla="*/ 359779 h 461286"/>
              <a:gd name="connsiteX26" fmla="*/ 307585 w 607639"/>
              <a:gd name="connsiteY26" fmla="*/ 351698 h 461286"/>
              <a:gd name="connsiteX27" fmla="*/ 494863 w 607639"/>
              <a:gd name="connsiteY27" fmla="*/ 258622 h 461286"/>
              <a:gd name="connsiteX28" fmla="*/ 531370 w 607639"/>
              <a:gd name="connsiteY28" fmla="*/ 258622 h 461286"/>
              <a:gd name="connsiteX29" fmla="*/ 539472 w 607639"/>
              <a:gd name="connsiteY29" fmla="*/ 266714 h 461286"/>
              <a:gd name="connsiteX30" fmla="*/ 539472 w 607639"/>
              <a:gd name="connsiteY30" fmla="*/ 303172 h 461286"/>
              <a:gd name="connsiteX31" fmla="*/ 531370 w 607639"/>
              <a:gd name="connsiteY31" fmla="*/ 311264 h 461286"/>
              <a:gd name="connsiteX32" fmla="*/ 494863 w 607639"/>
              <a:gd name="connsiteY32" fmla="*/ 311264 h 461286"/>
              <a:gd name="connsiteX33" fmla="*/ 486760 w 607639"/>
              <a:gd name="connsiteY33" fmla="*/ 303172 h 461286"/>
              <a:gd name="connsiteX34" fmla="*/ 486760 w 607639"/>
              <a:gd name="connsiteY34" fmla="*/ 266714 h 461286"/>
              <a:gd name="connsiteX35" fmla="*/ 494863 w 607639"/>
              <a:gd name="connsiteY35" fmla="*/ 258622 h 461286"/>
              <a:gd name="connsiteX36" fmla="*/ 401222 w 607639"/>
              <a:gd name="connsiteY36" fmla="*/ 258622 h 461286"/>
              <a:gd name="connsiteX37" fmla="*/ 437729 w 607639"/>
              <a:gd name="connsiteY37" fmla="*/ 258622 h 461286"/>
              <a:gd name="connsiteX38" fmla="*/ 445832 w 607639"/>
              <a:gd name="connsiteY38" fmla="*/ 266714 h 461286"/>
              <a:gd name="connsiteX39" fmla="*/ 445832 w 607639"/>
              <a:gd name="connsiteY39" fmla="*/ 303172 h 461286"/>
              <a:gd name="connsiteX40" fmla="*/ 437729 w 607639"/>
              <a:gd name="connsiteY40" fmla="*/ 311264 h 461286"/>
              <a:gd name="connsiteX41" fmla="*/ 401222 w 607639"/>
              <a:gd name="connsiteY41" fmla="*/ 311264 h 461286"/>
              <a:gd name="connsiteX42" fmla="*/ 393120 w 607639"/>
              <a:gd name="connsiteY42" fmla="*/ 303172 h 461286"/>
              <a:gd name="connsiteX43" fmla="*/ 393120 w 607639"/>
              <a:gd name="connsiteY43" fmla="*/ 266714 h 461286"/>
              <a:gd name="connsiteX44" fmla="*/ 401222 w 607639"/>
              <a:gd name="connsiteY44" fmla="*/ 258622 h 461286"/>
              <a:gd name="connsiteX45" fmla="*/ 307585 w 607639"/>
              <a:gd name="connsiteY45" fmla="*/ 258622 h 461286"/>
              <a:gd name="connsiteX46" fmla="*/ 344016 w 607639"/>
              <a:gd name="connsiteY46" fmla="*/ 258622 h 461286"/>
              <a:gd name="connsiteX47" fmla="*/ 352122 w 607639"/>
              <a:gd name="connsiteY47" fmla="*/ 266714 h 461286"/>
              <a:gd name="connsiteX48" fmla="*/ 352122 w 607639"/>
              <a:gd name="connsiteY48" fmla="*/ 303172 h 461286"/>
              <a:gd name="connsiteX49" fmla="*/ 344016 w 607639"/>
              <a:gd name="connsiteY49" fmla="*/ 311264 h 461286"/>
              <a:gd name="connsiteX50" fmla="*/ 307585 w 607639"/>
              <a:gd name="connsiteY50" fmla="*/ 311264 h 461286"/>
              <a:gd name="connsiteX51" fmla="*/ 299480 w 607639"/>
              <a:gd name="connsiteY51" fmla="*/ 303172 h 461286"/>
              <a:gd name="connsiteX52" fmla="*/ 299480 w 607639"/>
              <a:gd name="connsiteY52" fmla="*/ 266714 h 461286"/>
              <a:gd name="connsiteX53" fmla="*/ 307585 w 607639"/>
              <a:gd name="connsiteY53" fmla="*/ 258622 h 461286"/>
              <a:gd name="connsiteX54" fmla="*/ 337075 w 607639"/>
              <a:gd name="connsiteY54" fmla="*/ 110941 h 461286"/>
              <a:gd name="connsiteX55" fmla="*/ 337075 w 607639"/>
              <a:gd name="connsiteY55" fmla="*/ 158055 h 461286"/>
              <a:gd name="connsiteX56" fmla="*/ 501878 w 607639"/>
              <a:gd name="connsiteY56" fmla="*/ 158055 h 461286"/>
              <a:gd name="connsiteX57" fmla="*/ 501878 w 607639"/>
              <a:gd name="connsiteY57" fmla="*/ 110941 h 461286"/>
              <a:gd name="connsiteX58" fmla="*/ 316787 w 607639"/>
              <a:gd name="connsiteY58" fmla="*/ 70495 h 461286"/>
              <a:gd name="connsiteX59" fmla="*/ 522077 w 607639"/>
              <a:gd name="connsiteY59" fmla="*/ 70495 h 461286"/>
              <a:gd name="connsiteX60" fmla="*/ 542366 w 607639"/>
              <a:gd name="connsiteY60" fmla="*/ 90674 h 461286"/>
              <a:gd name="connsiteX61" fmla="*/ 542366 w 607639"/>
              <a:gd name="connsiteY61" fmla="*/ 178233 h 461286"/>
              <a:gd name="connsiteX62" fmla="*/ 522077 w 607639"/>
              <a:gd name="connsiteY62" fmla="*/ 198501 h 461286"/>
              <a:gd name="connsiteX63" fmla="*/ 316787 w 607639"/>
              <a:gd name="connsiteY63" fmla="*/ 198501 h 461286"/>
              <a:gd name="connsiteX64" fmla="*/ 296587 w 607639"/>
              <a:gd name="connsiteY64" fmla="*/ 178233 h 461286"/>
              <a:gd name="connsiteX65" fmla="*/ 296587 w 607639"/>
              <a:gd name="connsiteY65" fmla="*/ 90674 h 461286"/>
              <a:gd name="connsiteX66" fmla="*/ 316787 w 607639"/>
              <a:gd name="connsiteY66" fmla="*/ 70495 h 461286"/>
              <a:gd name="connsiteX67" fmla="*/ 92114 w 607639"/>
              <a:gd name="connsiteY67" fmla="*/ 42205 h 461286"/>
              <a:gd name="connsiteX68" fmla="*/ 40494 w 607639"/>
              <a:gd name="connsiteY68" fmla="*/ 93756 h 461286"/>
              <a:gd name="connsiteX69" fmla="*/ 40494 w 607639"/>
              <a:gd name="connsiteY69" fmla="*/ 367511 h 461286"/>
              <a:gd name="connsiteX70" fmla="*/ 92114 w 607639"/>
              <a:gd name="connsiteY70" fmla="*/ 419062 h 461286"/>
              <a:gd name="connsiteX71" fmla="*/ 143733 w 607639"/>
              <a:gd name="connsiteY71" fmla="*/ 367511 h 461286"/>
              <a:gd name="connsiteX72" fmla="*/ 143733 w 607639"/>
              <a:gd name="connsiteY72" fmla="*/ 93756 h 461286"/>
              <a:gd name="connsiteX73" fmla="*/ 92114 w 607639"/>
              <a:gd name="connsiteY73" fmla="*/ 42205 h 461286"/>
              <a:gd name="connsiteX74" fmla="*/ 271812 w 607639"/>
              <a:gd name="connsiteY74" fmla="*/ 40529 h 461286"/>
              <a:gd name="connsiteX75" fmla="*/ 271812 w 607639"/>
              <a:gd name="connsiteY75" fmla="*/ 420846 h 461286"/>
              <a:gd name="connsiteX76" fmla="*/ 567052 w 607639"/>
              <a:gd name="connsiteY76" fmla="*/ 420846 h 461286"/>
              <a:gd name="connsiteX77" fmla="*/ 567052 w 607639"/>
              <a:gd name="connsiteY77" fmla="*/ 40529 h 461286"/>
              <a:gd name="connsiteX78" fmla="*/ 92114 w 607639"/>
              <a:gd name="connsiteY78" fmla="*/ 1764 h 461286"/>
              <a:gd name="connsiteX79" fmla="*/ 184317 w 607639"/>
              <a:gd name="connsiteY79" fmla="*/ 93756 h 461286"/>
              <a:gd name="connsiteX80" fmla="*/ 184317 w 607639"/>
              <a:gd name="connsiteY80" fmla="*/ 367511 h 461286"/>
              <a:gd name="connsiteX81" fmla="*/ 92114 w 607639"/>
              <a:gd name="connsiteY81" fmla="*/ 459592 h 461286"/>
              <a:gd name="connsiteX82" fmla="*/ 0 w 607639"/>
              <a:gd name="connsiteY82" fmla="*/ 367511 h 461286"/>
              <a:gd name="connsiteX83" fmla="*/ 0 w 607639"/>
              <a:gd name="connsiteY83" fmla="*/ 93756 h 461286"/>
              <a:gd name="connsiteX84" fmla="*/ 92114 w 607639"/>
              <a:gd name="connsiteY84" fmla="*/ 1764 h 461286"/>
              <a:gd name="connsiteX85" fmla="*/ 251608 w 607639"/>
              <a:gd name="connsiteY85" fmla="*/ 0 h 461286"/>
              <a:gd name="connsiteX86" fmla="*/ 587345 w 607639"/>
              <a:gd name="connsiteY86" fmla="*/ 0 h 461286"/>
              <a:gd name="connsiteX87" fmla="*/ 607639 w 607639"/>
              <a:gd name="connsiteY87" fmla="*/ 20265 h 461286"/>
              <a:gd name="connsiteX88" fmla="*/ 607639 w 607639"/>
              <a:gd name="connsiteY88" fmla="*/ 441110 h 461286"/>
              <a:gd name="connsiteX89" fmla="*/ 587345 w 607639"/>
              <a:gd name="connsiteY89" fmla="*/ 461286 h 461286"/>
              <a:gd name="connsiteX90" fmla="*/ 251608 w 607639"/>
              <a:gd name="connsiteY90" fmla="*/ 461286 h 461286"/>
              <a:gd name="connsiteX91" fmla="*/ 231314 w 607639"/>
              <a:gd name="connsiteY91" fmla="*/ 441110 h 461286"/>
              <a:gd name="connsiteX92" fmla="*/ 231314 w 607639"/>
              <a:gd name="connsiteY92" fmla="*/ 20265 h 461286"/>
              <a:gd name="connsiteX93" fmla="*/ 251608 w 607639"/>
              <a:gd name="connsiteY93" fmla="*/ 0 h 461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607639" h="461286">
                <a:moveTo>
                  <a:pt x="494863" y="351698"/>
                </a:moveTo>
                <a:lnTo>
                  <a:pt x="531370" y="351698"/>
                </a:lnTo>
                <a:cubicBezTo>
                  <a:pt x="535822" y="351698"/>
                  <a:pt x="539472" y="355339"/>
                  <a:pt x="539472" y="359779"/>
                </a:cubicBezTo>
                <a:lnTo>
                  <a:pt x="539472" y="396188"/>
                </a:lnTo>
                <a:cubicBezTo>
                  <a:pt x="539472" y="400628"/>
                  <a:pt x="535822" y="404269"/>
                  <a:pt x="531370" y="404269"/>
                </a:cubicBezTo>
                <a:lnTo>
                  <a:pt x="494863" y="404269"/>
                </a:lnTo>
                <a:cubicBezTo>
                  <a:pt x="490411" y="404269"/>
                  <a:pt x="486760" y="400628"/>
                  <a:pt x="486760" y="396188"/>
                </a:cubicBezTo>
                <a:lnTo>
                  <a:pt x="486760" y="359779"/>
                </a:lnTo>
                <a:cubicBezTo>
                  <a:pt x="486760" y="355339"/>
                  <a:pt x="490411" y="351698"/>
                  <a:pt x="494863" y="351698"/>
                </a:cubicBezTo>
                <a:close/>
                <a:moveTo>
                  <a:pt x="401222" y="351698"/>
                </a:moveTo>
                <a:lnTo>
                  <a:pt x="437729" y="351698"/>
                </a:lnTo>
                <a:cubicBezTo>
                  <a:pt x="442181" y="351698"/>
                  <a:pt x="445832" y="355339"/>
                  <a:pt x="445832" y="359779"/>
                </a:cubicBezTo>
                <a:lnTo>
                  <a:pt x="445832" y="396188"/>
                </a:lnTo>
                <a:cubicBezTo>
                  <a:pt x="445832" y="400628"/>
                  <a:pt x="442181" y="404269"/>
                  <a:pt x="437729" y="404269"/>
                </a:cubicBezTo>
                <a:lnTo>
                  <a:pt x="401222" y="404269"/>
                </a:lnTo>
                <a:cubicBezTo>
                  <a:pt x="396770" y="404269"/>
                  <a:pt x="393120" y="400628"/>
                  <a:pt x="393120" y="396188"/>
                </a:cubicBezTo>
                <a:lnTo>
                  <a:pt x="393120" y="359779"/>
                </a:lnTo>
                <a:cubicBezTo>
                  <a:pt x="393120" y="355339"/>
                  <a:pt x="396770" y="351698"/>
                  <a:pt x="401222" y="351698"/>
                </a:cubicBezTo>
                <a:close/>
                <a:moveTo>
                  <a:pt x="307585" y="351698"/>
                </a:moveTo>
                <a:lnTo>
                  <a:pt x="344016" y="351698"/>
                </a:lnTo>
                <a:cubicBezTo>
                  <a:pt x="348559" y="351698"/>
                  <a:pt x="352122" y="355339"/>
                  <a:pt x="352122" y="359779"/>
                </a:cubicBezTo>
                <a:lnTo>
                  <a:pt x="352122" y="396188"/>
                </a:lnTo>
                <a:cubicBezTo>
                  <a:pt x="352122" y="400628"/>
                  <a:pt x="348559" y="404269"/>
                  <a:pt x="344016" y="404269"/>
                </a:cubicBezTo>
                <a:lnTo>
                  <a:pt x="307585" y="404269"/>
                </a:lnTo>
                <a:cubicBezTo>
                  <a:pt x="303043" y="404269"/>
                  <a:pt x="299480" y="400628"/>
                  <a:pt x="299480" y="396188"/>
                </a:cubicBezTo>
                <a:lnTo>
                  <a:pt x="299480" y="359779"/>
                </a:lnTo>
                <a:cubicBezTo>
                  <a:pt x="299480" y="355339"/>
                  <a:pt x="303043" y="351698"/>
                  <a:pt x="307585" y="351698"/>
                </a:cubicBezTo>
                <a:close/>
                <a:moveTo>
                  <a:pt x="494863" y="258622"/>
                </a:moveTo>
                <a:lnTo>
                  <a:pt x="531370" y="258622"/>
                </a:lnTo>
                <a:cubicBezTo>
                  <a:pt x="535822" y="258622"/>
                  <a:pt x="539472" y="262268"/>
                  <a:pt x="539472" y="266714"/>
                </a:cubicBezTo>
                <a:lnTo>
                  <a:pt x="539472" y="303172"/>
                </a:lnTo>
                <a:cubicBezTo>
                  <a:pt x="539472" y="307618"/>
                  <a:pt x="535822" y="311264"/>
                  <a:pt x="531370" y="311264"/>
                </a:cubicBezTo>
                <a:lnTo>
                  <a:pt x="494863" y="311264"/>
                </a:lnTo>
                <a:cubicBezTo>
                  <a:pt x="490411" y="311264"/>
                  <a:pt x="486760" y="307618"/>
                  <a:pt x="486760" y="303172"/>
                </a:cubicBezTo>
                <a:lnTo>
                  <a:pt x="486760" y="266714"/>
                </a:lnTo>
                <a:cubicBezTo>
                  <a:pt x="486760" y="262268"/>
                  <a:pt x="490411" y="258622"/>
                  <a:pt x="494863" y="258622"/>
                </a:cubicBezTo>
                <a:close/>
                <a:moveTo>
                  <a:pt x="401222" y="258622"/>
                </a:moveTo>
                <a:lnTo>
                  <a:pt x="437729" y="258622"/>
                </a:lnTo>
                <a:cubicBezTo>
                  <a:pt x="442181" y="258622"/>
                  <a:pt x="445832" y="262268"/>
                  <a:pt x="445832" y="266714"/>
                </a:cubicBezTo>
                <a:lnTo>
                  <a:pt x="445832" y="303172"/>
                </a:lnTo>
                <a:cubicBezTo>
                  <a:pt x="445832" y="307618"/>
                  <a:pt x="442181" y="311264"/>
                  <a:pt x="437729" y="311264"/>
                </a:cubicBezTo>
                <a:lnTo>
                  <a:pt x="401222" y="311264"/>
                </a:lnTo>
                <a:cubicBezTo>
                  <a:pt x="396770" y="311264"/>
                  <a:pt x="393120" y="307618"/>
                  <a:pt x="393120" y="303172"/>
                </a:cubicBezTo>
                <a:lnTo>
                  <a:pt x="393120" y="266714"/>
                </a:lnTo>
                <a:cubicBezTo>
                  <a:pt x="393120" y="262268"/>
                  <a:pt x="396770" y="258622"/>
                  <a:pt x="401222" y="258622"/>
                </a:cubicBezTo>
                <a:close/>
                <a:moveTo>
                  <a:pt x="307585" y="258622"/>
                </a:moveTo>
                <a:lnTo>
                  <a:pt x="344016" y="258622"/>
                </a:lnTo>
                <a:cubicBezTo>
                  <a:pt x="348559" y="258622"/>
                  <a:pt x="352122" y="262268"/>
                  <a:pt x="352122" y="266714"/>
                </a:cubicBezTo>
                <a:lnTo>
                  <a:pt x="352122" y="303172"/>
                </a:lnTo>
                <a:cubicBezTo>
                  <a:pt x="352122" y="307618"/>
                  <a:pt x="348559" y="311264"/>
                  <a:pt x="344016" y="311264"/>
                </a:cubicBezTo>
                <a:lnTo>
                  <a:pt x="307585" y="311264"/>
                </a:lnTo>
                <a:cubicBezTo>
                  <a:pt x="303043" y="311264"/>
                  <a:pt x="299480" y="307618"/>
                  <a:pt x="299480" y="303172"/>
                </a:cubicBezTo>
                <a:lnTo>
                  <a:pt x="299480" y="266714"/>
                </a:lnTo>
                <a:cubicBezTo>
                  <a:pt x="299480" y="262268"/>
                  <a:pt x="303043" y="258622"/>
                  <a:pt x="307585" y="258622"/>
                </a:cubicBezTo>
                <a:close/>
                <a:moveTo>
                  <a:pt x="337075" y="110941"/>
                </a:moveTo>
                <a:lnTo>
                  <a:pt x="337075" y="158055"/>
                </a:lnTo>
                <a:lnTo>
                  <a:pt x="501878" y="158055"/>
                </a:lnTo>
                <a:lnTo>
                  <a:pt x="501878" y="110941"/>
                </a:lnTo>
                <a:close/>
                <a:moveTo>
                  <a:pt x="316787" y="70495"/>
                </a:moveTo>
                <a:lnTo>
                  <a:pt x="522077" y="70495"/>
                </a:lnTo>
                <a:cubicBezTo>
                  <a:pt x="533290" y="70495"/>
                  <a:pt x="542366" y="79473"/>
                  <a:pt x="542366" y="90674"/>
                </a:cubicBezTo>
                <a:lnTo>
                  <a:pt x="542366" y="178233"/>
                </a:lnTo>
                <a:cubicBezTo>
                  <a:pt x="542366" y="189434"/>
                  <a:pt x="533290" y="198501"/>
                  <a:pt x="522077" y="198501"/>
                </a:cubicBezTo>
                <a:lnTo>
                  <a:pt x="316787" y="198501"/>
                </a:lnTo>
                <a:cubicBezTo>
                  <a:pt x="305663" y="198501"/>
                  <a:pt x="296587" y="189434"/>
                  <a:pt x="296587" y="178233"/>
                </a:cubicBezTo>
                <a:lnTo>
                  <a:pt x="296587" y="90674"/>
                </a:lnTo>
                <a:cubicBezTo>
                  <a:pt x="296587" y="79473"/>
                  <a:pt x="305663" y="70495"/>
                  <a:pt x="316787" y="70495"/>
                </a:cubicBezTo>
                <a:close/>
                <a:moveTo>
                  <a:pt x="92114" y="42205"/>
                </a:moveTo>
                <a:cubicBezTo>
                  <a:pt x="63634" y="42205"/>
                  <a:pt x="40494" y="65403"/>
                  <a:pt x="40494" y="93756"/>
                </a:cubicBezTo>
                <a:lnTo>
                  <a:pt x="40494" y="367511"/>
                </a:lnTo>
                <a:cubicBezTo>
                  <a:pt x="40494" y="395953"/>
                  <a:pt x="63634" y="419062"/>
                  <a:pt x="92114" y="419062"/>
                </a:cubicBezTo>
                <a:cubicBezTo>
                  <a:pt x="120593" y="419062"/>
                  <a:pt x="143733" y="395953"/>
                  <a:pt x="143733" y="367511"/>
                </a:cubicBezTo>
                <a:lnTo>
                  <a:pt x="143733" y="93756"/>
                </a:lnTo>
                <a:cubicBezTo>
                  <a:pt x="143733" y="65403"/>
                  <a:pt x="120593" y="42205"/>
                  <a:pt x="92114" y="42205"/>
                </a:cubicBezTo>
                <a:close/>
                <a:moveTo>
                  <a:pt x="271812" y="40529"/>
                </a:moveTo>
                <a:lnTo>
                  <a:pt x="271812" y="420846"/>
                </a:lnTo>
                <a:lnTo>
                  <a:pt x="567052" y="420846"/>
                </a:lnTo>
                <a:lnTo>
                  <a:pt x="567052" y="40529"/>
                </a:lnTo>
                <a:close/>
                <a:moveTo>
                  <a:pt x="92114" y="1764"/>
                </a:moveTo>
                <a:cubicBezTo>
                  <a:pt x="142932" y="1764"/>
                  <a:pt x="184317" y="43094"/>
                  <a:pt x="184317" y="93756"/>
                </a:cubicBezTo>
                <a:lnTo>
                  <a:pt x="184317" y="367511"/>
                </a:lnTo>
                <a:cubicBezTo>
                  <a:pt x="184317" y="418262"/>
                  <a:pt x="142932" y="459592"/>
                  <a:pt x="92114" y="459592"/>
                </a:cubicBezTo>
                <a:cubicBezTo>
                  <a:pt x="41295" y="459592"/>
                  <a:pt x="0" y="418262"/>
                  <a:pt x="0" y="367511"/>
                </a:cubicBezTo>
                <a:lnTo>
                  <a:pt x="0" y="93756"/>
                </a:lnTo>
                <a:cubicBezTo>
                  <a:pt x="0" y="43094"/>
                  <a:pt x="41295" y="1764"/>
                  <a:pt x="92114" y="1764"/>
                </a:cubicBezTo>
                <a:close/>
                <a:moveTo>
                  <a:pt x="251608" y="0"/>
                </a:moveTo>
                <a:lnTo>
                  <a:pt x="587345" y="0"/>
                </a:lnTo>
                <a:cubicBezTo>
                  <a:pt x="598560" y="0"/>
                  <a:pt x="607639" y="9066"/>
                  <a:pt x="607639" y="20265"/>
                </a:cubicBezTo>
                <a:lnTo>
                  <a:pt x="607639" y="441110"/>
                </a:lnTo>
                <a:cubicBezTo>
                  <a:pt x="607639" y="452309"/>
                  <a:pt x="598560" y="461286"/>
                  <a:pt x="587345" y="461286"/>
                </a:cubicBezTo>
                <a:lnTo>
                  <a:pt x="251608" y="461286"/>
                </a:lnTo>
                <a:cubicBezTo>
                  <a:pt x="240393" y="461286"/>
                  <a:pt x="231314" y="452309"/>
                  <a:pt x="231314" y="441110"/>
                </a:cubicBezTo>
                <a:lnTo>
                  <a:pt x="231314" y="20265"/>
                </a:lnTo>
                <a:cubicBezTo>
                  <a:pt x="231314" y="9066"/>
                  <a:pt x="240393" y="0"/>
                  <a:pt x="2516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noAutofit/>
          </a:bodyPr>
          <a:lstStyle>
            <a:defPPr>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endParaRPr altLang="en-US" lang="zh-CN">
              <a:ea typeface="Calibri" panose="020F0502020204030204" charset="0"/>
            </a:endParaRPr>
          </a:p>
        </p:txBody>
      </p:sp>
      <p:sp>
        <p:nvSpPr>
          <p:cNvPr id="1048800" name=""/>
          <p:cNvSpPr txBox="1"/>
          <p:nvPr/>
        </p:nvSpPr>
        <p:spPr>
          <a:xfrm>
            <a:off x="330541" y="769277"/>
            <a:ext cx="11862453" cy="2504441"/>
          </a:xfrm>
          <a:prstGeom prst="rect"/>
        </p:spPr>
        <p:txBody>
          <a:bodyPr rtlCol="0" wrap="square">
            <a:spAutoFit/>
          </a:bodyPr>
          <a:p>
            <a:r>
              <a:rPr sz="3200" lang="en-US">
                <a:solidFill>
                  <a:srgbClr val="3399FF"/>
                </a:solidFill>
              </a:rPr>
              <a:t>Conclusions: </a:t>
            </a:r>
            <a:r>
              <a:rPr sz="3200" lang="en-US">
                <a:solidFill>
                  <a:srgbClr val="FF6600"/>
                </a:solidFill>
              </a:rPr>
              <a:t>The IDRS might not be an accurate measure to understand the risk of diabetes in this particular population owing to their unique family dynamics and a lack of awareness about diabetes. The best possible way to assess the diabetes risk might be through blood examination.</a:t>
            </a:r>
            <a:endParaRPr sz="2800" lang="en-US">
              <a:solidFill>
                <a:srgbClr val="FF6600"/>
              </a:solidFill>
            </a:endParaRPr>
          </a:p>
        </p:txBody>
      </p:sp>
    </p:spTree>
    <p:custDataLst>
      <p:tags r:id="rId1"/>
    </p:custDataLst>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15">
                            <p:stCondLst>
                              <p:cond delay="1000"/>
                            </p:stCondLst>
                            <p:childTnLst>
                              <p:par>
                                <p:cTn fill="hold" grpId="0" id="21" nodeType="withEffect" presetClass="entr" presetID="42" presetSubtype="0">
                                  <p:stCondLst>
                                    <p:cond delay="0"/>
                                  </p:stCondLst>
                                  <p:childTnLst>
                                    <p:set>
                                      <p:cBhvr>
                                        <p:cTn dur="1" fill="hold" id="22">
                                          <p:stCondLst>
                                            <p:cond delay="0"/>
                                          </p:stCondLst>
                                        </p:cTn>
                                        <p:tgtEl>
                                          <p:spTgt spid="1048698"/>
                                        </p:tgtEl>
                                        <p:attrNameLst>
                                          <p:attrName>style.visibility</p:attrName>
                                        </p:attrNameLst>
                                      </p:cBhvr>
                                      <p:to>
                                        <p:strVal val="visible"/>
                                      </p:to>
                                    </p:set>
                                    <p:animEffect transition="in" filter="fade">
                                      <p:cBhvr>
                                        <p:cTn dur="1000" id="23"/>
                                        <p:tgtEl>
                                          <p:spTgt spid="1048698"/>
                                        </p:tgtEl>
                                      </p:cBhvr>
                                    </p:animEffect>
                                    <p:anim calcmode="lin" valueType="num">
                                      <p:cBhvr>
                                        <p:cTn dur="1000" fill="hold" id="24"/>
                                        <p:tgtEl>
                                          <p:spTgt spid="1048698"/>
                                        </p:tgtEl>
                                        <p:attrNameLst>
                                          <p:attrName>ppt_x</p:attrName>
                                        </p:attrNameLst>
                                      </p:cBhvr>
                                      <p:tavLst>
                                        <p:tav tm="0">
                                          <p:val>
                                            <p:strVal val="#ppt_x"/>
                                          </p:val>
                                        </p:tav>
                                        <p:tav tm="100000">
                                          <p:val>
                                            <p:strVal val="#ppt_x"/>
                                          </p:val>
                                        </p:tav>
                                      </p:tavLst>
                                    </p:anim>
                                    <p:anim calcmode="lin" valueType="num">
                                      <p:cBhvr>
                                        <p:cTn dur="1000" fill="hold" id="25"/>
                                        <p:tgtEl>
                                          <p:spTgt spid="1048698"/>
                                        </p:tgtEl>
                                        <p:attrNameLst>
                                          <p:attrName>ppt_y</p:attrName>
                                        </p:attrNameLst>
                                      </p:cBhvr>
                                      <p:tavLst>
                                        <p:tav tm="0">
                                          <p:val>
                                            <p:strVal val="#ppt_y+.1"/>
                                          </p:val>
                                        </p:tav>
                                        <p:tav tm="100000">
                                          <p:val>
                                            <p:strVal val="#ppt_y"/>
                                          </p:val>
                                        </p:tav>
                                      </p:tavLst>
                                    </p:anim>
                                  </p:childTnLst>
                                </p:cTn>
                              </p:par>
                              <p:par>
                                <p:cTn fill="hold" grpId="0" id="26" nodeType="withEffect" presetClass="entr" presetID="42" presetSubtype="0">
                                  <p:stCondLst>
                                    <p:cond delay="0"/>
                                  </p:stCondLst>
                                  <p:childTnLst>
                                    <p:set>
                                      <p:cBhvr>
                                        <p:cTn dur="1" fill="hold" id="27">
                                          <p:stCondLst>
                                            <p:cond delay="0"/>
                                          </p:stCondLst>
                                        </p:cTn>
                                        <p:tgtEl>
                                          <p:spTgt spid="1048699"/>
                                        </p:tgtEl>
                                        <p:attrNameLst>
                                          <p:attrName>style.visibility</p:attrName>
                                        </p:attrNameLst>
                                      </p:cBhvr>
                                      <p:to>
                                        <p:strVal val="visible"/>
                                      </p:to>
                                    </p:set>
                                    <p:animEffect transition="in" filter="fade">
                                      <p:cBhvr>
                                        <p:cTn dur="1000" id="28"/>
                                        <p:tgtEl>
                                          <p:spTgt spid="1048699"/>
                                        </p:tgtEl>
                                      </p:cBhvr>
                                    </p:animEffect>
                                    <p:anim calcmode="lin" valueType="num">
                                      <p:cBhvr>
                                        <p:cTn dur="1000" fill="hold" id="29"/>
                                        <p:tgtEl>
                                          <p:spTgt spid="1048699"/>
                                        </p:tgtEl>
                                        <p:attrNameLst>
                                          <p:attrName>ppt_x</p:attrName>
                                        </p:attrNameLst>
                                      </p:cBhvr>
                                      <p:tavLst>
                                        <p:tav tm="0">
                                          <p:val>
                                            <p:strVal val="#ppt_x"/>
                                          </p:val>
                                        </p:tav>
                                        <p:tav tm="100000">
                                          <p:val>
                                            <p:strVal val="#ppt_x"/>
                                          </p:val>
                                        </p:tav>
                                      </p:tavLst>
                                    </p:anim>
                                    <p:anim calcmode="lin" valueType="num">
                                      <p:cBhvr>
                                        <p:cTn dur="1000" fill="hold" id="30"/>
                                        <p:tgtEl>
                                          <p:spTgt spid="1048699"/>
                                        </p:tgtEl>
                                        <p:attrNameLst>
                                          <p:attrName>ppt_y</p:attrName>
                                        </p:attrNameLst>
                                      </p:cBhvr>
                                      <p:tavLst>
                                        <p:tav tm="0">
                                          <p:val>
                                            <p:strVal val="#ppt_y+.1"/>
                                          </p:val>
                                        </p:tav>
                                        <p:tav tm="100000">
                                          <p:val>
                                            <p:strVal val="#ppt_y"/>
                                          </p:val>
                                        </p:tav>
                                      </p:tavLst>
                                    </p:anim>
                                  </p:childTnLst>
                                </p:cTn>
                              </p:par>
                              <p:par>
                                <p:cTn fill="hold" grpId="0" id="31" nodeType="withEffect" presetClass="entr" presetID="42" presetSubtype="0">
                                  <p:stCondLst>
                                    <p:cond delay="0"/>
                                  </p:stCondLst>
                                  <p:childTnLst>
                                    <p:set>
                                      <p:cBhvr>
                                        <p:cTn dur="1" fill="hold" id="32">
                                          <p:stCondLst>
                                            <p:cond delay="0"/>
                                          </p:stCondLst>
                                        </p:cTn>
                                        <p:tgtEl>
                                          <p:spTgt spid="1048700"/>
                                        </p:tgtEl>
                                        <p:attrNameLst>
                                          <p:attrName>style.visibility</p:attrName>
                                        </p:attrNameLst>
                                      </p:cBhvr>
                                      <p:to>
                                        <p:strVal val="visible"/>
                                      </p:to>
                                    </p:set>
                                    <p:animEffect transition="in" filter="fade">
                                      <p:cBhvr>
                                        <p:cTn dur="1000" id="33"/>
                                        <p:tgtEl>
                                          <p:spTgt spid="1048700"/>
                                        </p:tgtEl>
                                      </p:cBhvr>
                                    </p:animEffect>
                                    <p:anim calcmode="lin" valueType="num">
                                      <p:cBhvr>
                                        <p:cTn dur="1000" fill="hold" id="34"/>
                                        <p:tgtEl>
                                          <p:spTgt spid="1048700"/>
                                        </p:tgtEl>
                                        <p:attrNameLst>
                                          <p:attrName>ppt_x</p:attrName>
                                        </p:attrNameLst>
                                      </p:cBhvr>
                                      <p:tavLst>
                                        <p:tav tm="0">
                                          <p:val>
                                            <p:strVal val="#ppt_x"/>
                                          </p:val>
                                        </p:tav>
                                        <p:tav tm="100000">
                                          <p:val>
                                            <p:strVal val="#ppt_x"/>
                                          </p:val>
                                        </p:tav>
                                      </p:tavLst>
                                    </p:anim>
                                    <p:anim calcmode="lin" valueType="num">
                                      <p:cBhvr>
                                        <p:cTn dur="1000" fill="hold" id="35"/>
                                        <p:tgtEl>
                                          <p:spTgt spid="10487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8" grpId="0" bldLvl="0" animBg="1"/>
      <p:bldP spid="1048699" grpId="0" bldLvl="0" animBg="1"/>
      <p:bldP spid="104870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a:effectLst/>
      </p:bgPr>
    </p:bg>
    <p:spTree>
      <p:nvGrpSpPr>
        <p:cNvPr id="38" name=""/>
        <p:cNvGrpSpPr/>
        <p:nvPr/>
      </p:nvGrpSpPr>
      <p:grpSpPr>
        <a:xfrm/>
      </p:grpSpPr>
      <p:sp>
        <p:nvSpPr>
          <p:cNvPr id="1048770" name=""/>
          <p:cNvSpPr txBox="1"/>
          <p:nvPr/>
        </p:nvSpPr>
        <p:spPr>
          <a:xfrm>
            <a:off x="805295" y="774699"/>
            <a:ext cx="9680863" cy="624841"/>
          </a:xfrm>
          <a:prstGeom prst="rect"/>
        </p:spPr>
        <p:txBody>
          <a:bodyPr rtlCol="0" wrap="square">
            <a:spAutoFit/>
          </a:bodyPr>
          <a:p>
            <a:r>
              <a:rPr sz="3600" lang="en-US">
                <a:solidFill>
                  <a:srgbClr val="00B0F0"/>
                </a:solidFill>
              </a:rPr>
              <a:t> </a:t>
            </a:r>
            <a:r>
              <a:rPr sz="3600" lang="en-US">
                <a:solidFill>
                  <a:srgbClr val="00B0F0"/>
                </a:solidFill>
              </a:rPr>
              <a:t>3</a:t>
            </a:r>
            <a:r>
              <a:rPr sz="3600" lang="en-US">
                <a:solidFill>
                  <a:srgbClr val="00B0F0"/>
                </a:solidFill>
              </a:rPr>
              <a:t>.</a:t>
            </a:r>
            <a:r>
              <a:rPr sz="3600" lang="en-US">
                <a:solidFill>
                  <a:srgbClr val="00B0F0"/>
                </a:solidFill>
              </a:rPr>
              <a:t>F</a:t>
            </a:r>
            <a:r>
              <a:rPr sz="3600" lang="en-US">
                <a:solidFill>
                  <a:srgbClr val="00B0F0"/>
                </a:solidFill>
              </a:rPr>
              <a:t>l</a:t>
            </a:r>
            <a:r>
              <a:rPr sz="3600" lang="en-US">
                <a:solidFill>
                  <a:srgbClr val="00B0F0"/>
                </a:solidFill>
              </a:rPr>
              <a:t>ow chart </a:t>
            </a:r>
            <a:endParaRPr sz="2800" lang="en-US">
              <a:solidFill>
                <a:srgbClr val="000000"/>
              </a:solidFill>
            </a:endParaRPr>
          </a:p>
        </p:txBody>
      </p:sp>
      <p:pic>
        <p:nvPicPr>
          <p:cNvPr id="2097157" name=""/>
          <p:cNvPicPr>
            <a:picLocks/>
          </p:cNvPicPr>
          <p:nvPr/>
        </p:nvPicPr>
        <p:blipFill>
          <a:blip xmlns:r="http://schemas.openxmlformats.org/officeDocument/2006/relationships" r:embed="rId2"/>
          <a:stretch>
            <a:fillRect/>
          </a:stretch>
        </p:blipFill>
        <p:spPr>
          <a:xfrm rot="0">
            <a:off x="1922382" y="1569676"/>
            <a:ext cx="6436697" cy="5288323"/>
          </a:xfrm>
          <a:prstGeom prst="rect"/>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801" name=""/>
          <p:cNvSpPr>
            <a:spLocks noGrp="1"/>
          </p:cNvSpPr>
          <p:nvPr>
            <p:ph type="title"/>
          </p:nvPr>
        </p:nvSpPr>
        <p:spPr/>
        <p:txBody>
          <a:bodyPr/>
          <a:p>
            <a:r>
              <a:rPr lang="en-US">
                <a:solidFill>
                  <a:srgbClr val="FF0000"/>
                </a:solidFill>
              </a:rPr>
              <a:t>4</a:t>
            </a:r>
            <a:r>
              <a:rPr lang="en-US">
                <a:solidFill>
                  <a:srgbClr val="FF0000"/>
                </a:solidFill>
              </a:rPr>
              <a:t>.</a:t>
            </a:r>
            <a:r>
              <a:rPr lang="en-US">
                <a:solidFill>
                  <a:srgbClr val="FF0000"/>
                </a:solidFill>
              </a:rPr>
              <a:t>l</a:t>
            </a:r>
            <a:r>
              <a:rPr lang="en-US">
                <a:solidFill>
                  <a:srgbClr val="FF0000"/>
                </a:solidFill>
              </a:rPr>
              <a:t>m</a:t>
            </a:r>
            <a:r>
              <a:rPr lang="en-US">
                <a:solidFill>
                  <a:srgbClr val="FF0000"/>
                </a:solidFill>
              </a:rPr>
              <a:t>p</a:t>
            </a:r>
            <a:r>
              <a:rPr lang="en-US">
                <a:solidFill>
                  <a:srgbClr val="FF0000"/>
                </a:solidFill>
              </a:rPr>
              <a:t>o</a:t>
            </a:r>
            <a:r>
              <a:rPr lang="en-US">
                <a:solidFill>
                  <a:srgbClr val="FF0000"/>
                </a:solidFill>
              </a:rPr>
              <a:t>rt </a:t>
            </a:r>
            <a:r>
              <a:rPr lang="en-US">
                <a:solidFill>
                  <a:srgbClr val="FF0000"/>
                </a:solidFill>
              </a:rPr>
              <a:t>libraries </a:t>
            </a:r>
            <a:endParaRPr lang="en-US"/>
          </a:p>
        </p:txBody>
      </p:sp>
      <p:sp>
        <p:nvSpPr>
          <p:cNvPr id="1048802" name=""/>
          <p:cNvSpPr>
            <a:spLocks noGrp="1"/>
          </p:cNvSpPr>
          <p:nvPr>
            <p:ph idx="1"/>
          </p:nvPr>
        </p:nvSpPr>
        <p:spPr>
          <a:xfrm>
            <a:off x="838200" y="1825625"/>
            <a:ext cx="11253311" cy="4854323"/>
          </a:xfrm>
        </p:spPr>
        <p:txBody>
          <a:bodyPr>
            <a:normAutofit fontScale="75000" lnSpcReduction="20000"/>
          </a:bodyPr>
          <a:p>
            <a:pPr indent="0" marL="0">
              <a:buNone/>
            </a:pPr>
            <a:r>
              <a:rPr lang="en-US">
                <a:solidFill>
                  <a:srgbClr val="C00000"/>
                </a:solidFill>
              </a:rPr>
              <a:t>import numpy as np</a:t>
            </a:r>
            <a:endParaRPr lang="en-US">
              <a:solidFill>
                <a:srgbClr val="C00000"/>
              </a:solidFill>
            </a:endParaRPr>
          </a:p>
          <a:p>
            <a:pPr indent="0" marL="0">
              <a:buNone/>
            </a:pPr>
            <a:r>
              <a:rPr lang="en-US">
                <a:solidFill>
                  <a:srgbClr val="C00000"/>
                </a:solidFill>
              </a:rPr>
              <a:t>import pandas as pd</a:t>
            </a:r>
            <a:endParaRPr lang="en-US">
              <a:solidFill>
                <a:srgbClr val="C00000"/>
              </a:solidFill>
            </a:endParaRPr>
          </a:p>
          <a:p>
            <a:pPr indent="0" marL="0">
              <a:buNone/>
            </a:pPr>
            <a:r>
              <a:rPr lang="en-US">
                <a:solidFill>
                  <a:srgbClr val="C00000"/>
                </a:solidFill>
              </a:rPr>
              <a:t>import matplotlib.pyplot as plt</a:t>
            </a:r>
            <a:endParaRPr lang="en-US">
              <a:solidFill>
                <a:srgbClr val="C00000"/>
              </a:solidFill>
            </a:endParaRPr>
          </a:p>
          <a:p>
            <a:pPr indent="0" marL="0">
              <a:buNone/>
            </a:pPr>
            <a:r>
              <a:rPr lang="en-US">
                <a:solidFill>
                  <a:srgbClr val="C00000"/>
                </a:solidFill>
              </a:rPr>
              <a:t>import seaborn as sns</a:t>
            </a:r>
            <a:endParaRPr lang="en-US">
              <a:solidFill>
                <a:srgbClr val="C00000"/>
              </a:solidFill>
            </a:endParaRPr>
          </a:p>
          <a:p>
            <a:pPr indent="0" marL="0">
              <a:buNone/>
            </a:pPr>
            <a:r>
              <a:rPr lang="en-US">
                <a:solidFill>
                  <a:srgbClr val="C00000"/>
                </a:solidFill>
              </a:rPr>
              <a:t>sns.set()</a:t>
            </a:r>
            <a:endParaRPr lang="en-US">
              <a:solidFill>
                <a:srgbClr val="C00000"/>
              </a:solidFill>
            </a:endParaRPr>
          </a:p>
          <a:p>
            <a:pPr indent="0" marL="0">
              <a:buNone/>
            </a:pPr>
            <a:r>
              <a:rPr lang="en-US">
                <a:solidFill>
                  <a:srgbClr val="C00000"/>
                </a:solidFill>
              </a:rPr>
              <a:t>from mlxtend.plotting import plot_decision_regions</a:t>
            </a:r>
            <a:endParaRPr lang="en-US">
              <a:solidFill>
                <a:srgbClr val="C00000"/>
              </a:solidFill>
            </a:endParaRPr>
          </a:p>
          <a:p>
            <a:pPr indent="0" marL="0">
              <a:buNone/>
            </a:pPr>
            <a:r>
              <a:rPr lang="en-US">
                <a:solidFill>
                  <a:srgbClr val="C00000"/>
                </a:solidFill>
              </a:rPr>
              <a:t>import missingno as msno</a:t>
            </a:r>
            <a:endParaRPr lang="en-US">
              <a:solidFill>
                <a:srgbClr val="C00000"/>
              </a:solidFill>
            </a:endParaRPr>
          </a:p>
          <a:p>
            <a:pPr indent="0" marL="0">
              <a:buNone/>
            </a:pPr>
            <a:r>
              <a:rPr lang="en-US">
                <a:solidFill>
                  <a:srgbClr val="C00000"/>
                </a:solidFill>
              </a:rPr>
              <a:t>from pandas.plotting import scatter_matrix</a:t>
            </a:r>
            <a:endParaRPr lang="en-US">
              <a:solidFill>
                <a:srgbClr val="C00000"/>
              </a:solidFill>
            </a:endParaRPr>
          </a:p>
          <a:p>
            <a:pPr indent="0" marL="0">
              <a:buNone/>
            </a:pPr>
            <a:r>
              <a:rPr lang="en-US">
                <a:solidFill>
                  <a:srgbClr val="C00000"/>
                </a:solidFill>
              </a:rPr>
              <a:t>from sklearn.preprocessing import StandardScaler</a:t>
            </a:r>
            <a:endParaRPr lang="en-US">
              <a:solidFill>
                <a:srgbClr val="C00000"/>
              </a:solidFill>
            </a:endParaRPr>
          </a:p>
          <a:p>
            <a:pPr indent="0" marL="0">
              <a:buNone/>
            </a:pPr>
            <a:r>
              <a:rPr lang="en-US">
                <a:solidFill>
                  <a:srgbClr val="C00000"/>
                </a:solidFill>
              </a:rPr>
              <a:t>from sklearn.model_selection import train_test_split</a:t>
            </a:r>
            <a:endParaRPr lang="en-US">
              <a:solidFill>
                <a:srgbClr val="C00000"/>
              </a:solidFill>
            </a:endParaRPr>
          </a:p>
          <a:p>
            <a:pPr indent="0" marL="0">
              <a:buNone/>
            </a:pPr>
            <a:r>
              <a:rPr lang="en-US">
                <a:solidFill>
                  <a:srgbClr val="C00000"/>
                </a:solidFill>
              </a:rPr>
              <a:t>from sklearn.neighbors import KNeighborsClassifier</a:t>
            </a:r>
            <a:endParaRPr lang="en-US">
              <a:solidFill>
                <a:srgbClr val="C00000"/>
              </a:solidFill>
            </a:endParaRPr>
          </a:p>
          <a:p>
            <a:pPr indent="0" marL="0">
              <a:buNone/>
            </a:pPr>
            <a:r>
              <a:rPr lang="en-US">
                <a:solidFill>
                  <a:srgbClr val="C00000"/>
                </a:solidFill>
              </a:rPr>
              <a:t>from sklearn.metrics import confusion_matrix</a:t>
            </a:r>
            <a:endParaRPr lang="en-US">
              <a:solidFill>
                <a:srgbClr val="C00000"/>
              </a:solidFill>
            </a:endParaRPr>
          </a:p>
          <a:p>
            <a:pPr indent="0" marL="0">
              <a:buNone/>
            </a:pPr>
            <a:r>
              <a:rPr lang="en-US">
                <a:solidFill>
                  <a:srgbClr val="C00000"/>
                </a:solidFill>
              </a:rPr>
              <a:t>from sklearn import metrics</a:t>
            </a:r>
            <a:endParaRPr lang="en-US">
              <a:solidFill>
                <a:srgbClr val="C00000"/>
              </a:solidFill>
            </a:endParaRPr>
          </a:p>
          <a:p>
            <a:pPr indent="0" marL="0">
              <a:buNone/>
            </a:pPr>
            <a:r>
              <a:rPr lang="en-US">
                <a:solidFill>
                  <a:srgbClr val="C00000"/>
                </a:solidFill>
              </a:rPr>
              <a:t>from sklearn.metrics import classification_report</a:t>
            </a:r>
            <a:endParaRPr lang="en-US">
              <a:solidFill>
                <a:srgbClr val="C00000"/>
              </a:solidFill>
            </a:endParaRPr>
          </a:p>
          <a:p>
            <a:pPr indent="0" marL="0">
              <a:buNone/>
            </a:pPr>
            <a:r>
              <a:rPr lang="en-US">
                <a:solidFill>
                  <a:srgbClr val="C00000"/>
                </a:solidFill>
              </a:rPr>
              <a:t>import warnings</a:t>
            </a:r>
            <a:endParaRPr lang="en-US">
              <a:solidFill>
                <a:srgbClr val="C00000"/>
              </a:solidFill>
            </a:endParaRPr>
          </a:p>
          <a:p>
            <a:pPr indent="0" marL="0">
              <a:buNone/>
            </a:pPr>
            <a:r>
              <a:rPr lang="en-US">
                <a:solidFill>
                  <a:srgbClr val="C00000"/>
                </a:solidFill>
              </a:rPr>
              <a:t>warnings.filterwarnings('ignore')</a:t>
            </a:r>
            <a:endParaRPr lang="en-US">
              <a:solidFill>
                <a:srgbClr val="C00000"/>
              </a:solidFill>
            </a:endParaRPr>
          </a:p>
          <a:p>
            <a:pPr indent="0" marL="0">
              <a:buNone/>
            </a:pPr>
            <a:r>
              <a:rPr lang="en-US">
                <a:solidFill>
                  <a:srgbClr val="C00000"/>
                </a:solidFill>
              </a:rPr>
              <a:t>%matplotlib inline</a:t>
            </a:r>
            <a:endParaRPr lang="en-US">
              <a:solidFill>
                <a:srgbClr val="C00000"/>
              </a:solidFill>
            </a:endParaRPr>
          </a:p>
        </p:txBody>
      </p:sp>
    </p:spTree>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KSO_WM_BEAUTIFY_FLAG" val="#wm#"/>
  <p:tag name="KSO_WM_TEMPLATE_CATEGORY" val="custom"/>
  <p:tag name="KSO_WM_TEMPLATE_INDEX" val="20184553"/>
</p:tagLst>
</file>

<file path=ppt/tags/tag11.xml><?xml version="1.0" encoding="utf-8"?>
<p:tagLst xmlns:p="http://schemas.openxmlformats.org/presentationml/2006/main">
  <p:tag name="KSO_WM_BEAUTIFY_FLAG" val="#wm#"/>
  <p:tag name="KSO_WM_TEMPLATE_CATEGORY" val="custom"/>
  <p:tag name="KSO_WM_TEMPLATE_INDEX" val="20184553"/>
</p:tagLst>
</file>

<file path=ppt/tags/tag12.xml><?xml version="1.0" encoding="utf-8"?>
<p:tagLst xmlns:p="http://schemas.openxmlformats.org/presentationml/2006/main">
  <p:tag name="KSO_WM_BEAUTIFY_FLAG" val="#wm#"/>
  <p:tag name="KSO_WM_TEMPLATE_CATEGORY" val="custom"/>
  <p:tag name="KSO_WM_TEMPLATE_INDEX" val="20184553"/>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KSO_WM_BEAUTIFY_FLAG" val="#wm#"/>
  <p:tag name="KSO_WM_TEMPLATE_CATEGORY" val="custom"/>
  <p:tag name="KSO_WM_TEMPLATE_INDEX" val="20184553"/>
</p:tagLst>
</file>

<file path=ppt/tags/tag5.xml><?xml version="1.0" encoding="utf-8"?>
<p:tagLst xmlns:p="http://schemas.openxmlformats.org/presentationml/2006/main">
  <p:tag name="KSO_WM_BEAUTIFY_FLAG" val="#wm#"/>
  <p:tag name="KSO_WM_TEMPLATE_CATEGORY" val="custom"/>
  <p:tag name="KSO_WM_TEMPLATE_INDEX" val="20184553"/>
</p:tagLst>
</file>

<file path=ppt/tags/tag6.xml><?xml version="1.0" encoding="utf-8"?>
<p:tagLst xmlns:p="http://schemas.openxmlformats.org/presentationml/2006/main">
  <p:tag name="KSO_WM_BEAUTIFY_FLAG" val="#wm#"/>
  <p:tag name="KSO_WM_TEMPLATE_CATEGORY" val="custom"/>
  <p:tag name="KSO_WM_TEMPLATE_INDEX" val="20184553"/>
</p:tagLst>
</file>

<file path=ppt/tags/tag7.xml><?xml version="1.0" encoding="utf-8"?>
<p:tagLst xmlns:p="http://schemas.openxmlformats.org/presentationml/2006/main">
  <p:tag name="KSO_WM_BEAUTIFY_FLAG" val="#wm#"/>
  <p:tag name="KSO_WM_TEMPLATE_CATEGORY" val="custom"/>
  <p:tag name="KSO_WM_TEMPLATE_INDEX" val="20184553"/>
</p:tagLst>
</file>

<file path=ppt/tags/tag8.xml><?xml version="1.0" encoding="utf-8"?>
<p:tagLst xmlns:p="http://schemas.openxmlformats.org/presentationml/2006/main">
  <p:tag name="KSO_WM_BEAUTIFY_FLAG" val="#wm#"/>
  <p:tag name="KSO_WM_TEMPLATE_CATEGORY" val="custom"/>
  <p:tag name="KSO_WM_TEMPLATE_INDEX" val="20184553"/>
</p:tagLst>
</file>

<file path=ppt/tags/tag9.xml><?xml version="1.0" encoding="utf-8"?>
<p:tagLst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Office Theme">
  <a:themeElements>
    <a:clrScheme name="Module">
      <a:dk1>
        <a:sysClr lastClr="000000" val="windowText"/>
      </a:dk1>
      <a:lt1>
        <a:sysClr lastClr="FFFFFF" val="window"/>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CPH2387</dc:creator>
  <cp:lastModifiedBy>s_qianhanru</cp:lastModifiedBy>
  <dcterms:created xsi:type="dcterms:W3CDTF">2018-02-28T04:03:00Z</dcterms:created>
  <dcterms:modified xsi:type="dcterms:W3CDTF">2023-10-30T04:55:07Z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1033-11.2.0.8959</vt:lpwstr>
  </property>
  <property fmtid="{D5CDD505-2E9C-101B-9397-08002B2CF9AE}" pid="3" name="KSORubyTemplateID">
    <vt:lpwstr>2</vt:lpwstr>
  </property>
  <property fmtid="{D5CDD505-2E9C-101B-9397-08002B2CF9AE}" pid="4" name="ICV">
    <vt:lpwstr>a5768f72e75c47b1b1a4251d21841086</vt:lpwstr>
  </property>
</Properties>
</file>