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Albert Sans"/>
      <p:regular r:id="rId25"/>
      <p:bold r:id="rId26"/>
      <p:italic r:id="rId27"/>
      <p:boldItalic r:id="rId28"/>
    </p:embeddedFont>
    <p:embeddedFont>
      <p:font typeface="Advent Pro Medium"/>
      <p:regular r:id="rId29"/>
      <p:bold r:id="rId30"/>
      <p:italic r:id="rId31"/>
      <p:boldItalic r:id="rId32"/>
    </p:embeddedFont>
    <p:embeddedFont>
      <p:font typeface="Advent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bertSans-bold.fntdata"/><Relationship Id="rId25" Type="http://schemas.openxmlformats.org/officeDocument/2006/relationships/font" Target="fonts/AlbertSans-regular.fntdata"/><Relationship Id="rId28" Type="http://schemas.openxmlformats.org/officeDocument/2006/relationships/font" Target="fonts/AlbertSans-boldItalic.fntdata"/><Relationship Id="rId27" Type="http://schemas.openxmlformats.org/officeDocument/2006/relationships/font" Target="fonts/Albert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dventProMedium-italic.fntdata"/><Relationship Id="rId30" Type="http://schemas.openxmlformats.org/officeDocument/2006/relationships/font" Target="fonts/AdventProMedium-bold.fntdata"/><Relationship Id="rId11" Type="http://schemas.openxmlformats.org/officeDocument/2006/relationships/slide" Target="slides/slide7.xml"/><Relationship Id="rId33" Type="http://schemas.openxmlformats.org/officeDocument/2006/relationships/font" Target="fonts/AdventPro-regular.fntdata"/><Relationship Id="rId10" Type="http://schemas.openxmlformats.org/officeDocument/2006/relationships/slide" Target="slides/slide6.xml"/><Relationship Id="rId32" Type="http://schemas.openxmlformats.org/officeDocument/2006/relationships/font" Target="fonts/AdventProMedium-boldItalic.fntdata"/><Relationship Id="rId13" Type="http://schemas.openxmlformats.org/officeDocument/2006/relationships/slide" Target="slides/slide9.xml"/><Relationship Id="rId35" Type="http://schemas.openxmlformats.org/officeDocument/2006/relationships/font" Target="fonts/AdventPro-italic.fntdata"/><Relationship Id="rId12" Type="http://schemas.openxmlformats.org/officeDocument/2006/relationships/slide" Target="slides/slide8.xml"/><Relationship Id="rId34" Type="http://schemas.openxmlformats.org/officeDocument/2006/relationships/font" Target="fonts/AdventPr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AdventPr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dd0cb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1dd0cb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eb8a69e184417fb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eb8a69e184417fb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554360b5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554360b5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554360b5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554360b5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554360b5e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554360b5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554360b5e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554360b5e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554360b5e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554360b5e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c8badaa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c8badaa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554360b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554360b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341964a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341964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341964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341964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5a4237a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5a4237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5a4237a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5a4237a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5a4237a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5a4237a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341964a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341964a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554360b5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554360b5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465650" y="-166400"/>
            <a:ext cx="1822900" cy="5468750"/>
          </a:xfrm>
          <a:custGeom>
            <a:rect b="b" l="l" r="r" t="t"/>
            <a:pathLst>
              <a:path extrusionOk="0" h="218750" w="72916">
                <a:moveTo>
                  <a:pt x="68680" y="0"/>
                </a:moveTo>
                <a:lnTo>
                  <a:pt x="72916" y="218750"/>
                </a:lnTo>
                <a:lnTo>
                  <a:pt x="0" y="217842"/>
                </a:lnTo>
                <a:close/>
              </a:path>
            </a:pathLst>
          </a:custGeom>
          <a:solidFill>
            <a:schemeClr val="accent3"/>
          </a:solidFill>
          <a:ln>
            <a:noFill/>
          </a:ln>
          <a:effectLst>
            <a:outerShdw blurRad="214313" rotWithShape="0" algn="bl" dir="10800000" dist="76200">
              <a:schemeClr val="dk1">
                <a:alpha val="36000"/>
              </a:schemeClr>
            </a:outerShdw>
          </a:effectLst>
        </p:spPr>
      </p:sp>
      <p:sp>
        <p:nvSpPr>
          <p:cNvPr id="10" name="Google Shape;10;p2"/>
          <p:cNvSpPr/>
          <p:nvPr/>
        </p:nvSpPr>
        <p:spPr>
          <a:xfrm>
            <a:off x="-234475" y="-90775"/>
            <a:ext cx="2133025" cy="5325050"/>
          </a:xfrm>
          <a:custGeom>
            <a:rect b="b" l="l" r="r" t="t"/>
            <a:pathLst>
              <a:path extrusionOk="0" h="213002" w="85321">
                <a:moveTo>
                  <a:pt x="85321" y="0"/>
                </a:moveTo>
                <a:lnTo>
                  <a:pt x="25717" y="213002"/>
                </a:lnTo>
                <a:lnTo>
                  <a:pt x="0" y="213002"/>
                </a:lnTo>
                <a:lnTo>
                  <a:pt x="0" y="1"/>
                </a:lnTo>
                <a:close/>
              </a:path>
            </a:pathLst>
          </a:custGeom>
          <a:solidFill>
            <a:schemeClr val="accent2"/>
          </a:solidFill>
          <a:ln>
            <a:noFill/>
          </a:ln>
          <a:effectLst>
            <a:outerShdw blurRad="214313" rotWithShape="0" algn="bl" dir="3600000" dist="76200">
              <a:schemeClr val="dk1">
                <a:alpha val="36000"/>
              </a:schemeClr>
            </a:outerShdw>
          </a:effectLst>
        </p:spPr>
      </p:sp>
      <p:sp>
        <p:nvSpPr>
          <p:cNvPr id="11" name="Google Shape;11;p2"/>
          <p:cNvSpPr/>
          <p:nvPr/>
        </p:nvSpPr>
        <p:spPr>
          <a:xfrm>
            <a:off x="-83200" y="-45375"/>
            <a:ext cx="2314575" cy="1974200"/>
          </a:xfrm>
          <a:custGeom>
            <a:rect b="b" l="l" r="r" t="t"/>
            <a:pathLst>
              <a:path extrusionOk="0" h="78968" w="92583">
                <a:moveTo>
                  <a:pt x="0" y="302"/>
                </a:moveTo>
                <a:lnTo>
                  <a:pt x="0" y="78968"/>
                </a:lnTo>
                <a:lnTo>
                  <a:pt x="92583" y="0"/>
                </a:lnTo>
                <a:close/>
              </a:path>
            </a:pathLst>
          </a:custGeom>
          <a:solidFill>
            <a:schemeClr val="dk2"/>
          </a:solidFill>
          <a:ln>
            <a:noFill/>
          </a:ln>
          <a:effectLst>
            <a:outerShdw blurRad="214313" rotWithShape="0" algn="bl" dir="3600000" dist="76200">
              <a:schemeClr val="dk1">
                <a:alpha val="36000"/>
              </a:schemeClr>
            </a:outerShdw>
          </a:effectLst>
        </p:spPr>
      </p:sp>
      <p:sp>
        <p:nvSpPr>
          <p:cNvPr id="12" name="Google Shape;12;p2"/>
          <p:cNvSpPr/>
          <p:nvPr/>
        </p:nvSpPr>
        <p:spPr>
          <a:xfrm>
            <a:off x="7102575" y="3585325"/>
            <a:ext cx="2352400" cy="1656500"/>
          </a:xfrm>
          <a:custGeom>
            <a:rect b="b" l="l" r="r" t="t"/>
            <a:pathLst>
              <a:path extrusionOk="0" h="66260" w="94096">
                <a:moveTo>
                  <a:pt x="0" y="64142"/>
                </a:moveTo>
                <a:lnTo>
                  <a:pt x="91373" y="0"/>
                </a:lnTo>
                <a:lnTo>
                  <a:pt x="94096" y="66260"/>
                </a:lnTo>
                <a:close/>
              </a:path>
            </a:pathLst>
          </a:custGeom>
          <a:solidFill>
            <a:schemeClr val="accent6"/>
          </a:solidFill>
          <a:ln>
            <a:noFill/>
          </a:ln>
          <a:effectLst>
            <a:outerShdw blurRad="214313" rotWithShape="0" algn="bl" dir="10860000" dist="76200">
              <a:schemeClr val="dk1">
                <a:alpha val="36000"/>
              </a:schemeClr>
            </a:outerShdw>
          </a:effectLst>
        </p:spPr>
      </p:sp>
      <p:sp>
        <p:nvSpPr>
          <p:cNvPr id="13" name="Google Shape;13;p2"/>
          <p:cNvSpPr txBox="1"/>
          <p:nvPr>
            <p:ph type="ctrTitle"/>
          </p:nvPr>
        </p:nvSpPr>
        <p:spPr>
          <a:xfrm>
            <a:off x="2186250" y="721388"/>
            <a:ext cx="4771500" cy="27384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79250" y="3631050"/>
            <a:ext cx="2785500" cy="73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1945350" y="1807650"/>
            <a:ext cx="5253300" cy="110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atin typeface="Advent Pro Medium"/>
                <a:ea typeface="Advent Pro Medium"/>
                <a:cs typeface="Advent Pro Medium"/>
                <a:sym typeface="Advent Pro Medium"/>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 name="Google Shape;61;p11"/>
          <p:cNvSpPr txBox="1"/>
          <p:nvPr>
            <p:ph idx="1" type="subTitle"/>
          </p:nvPr>
        </p:nvSpPr>
        <p:spPr>
          <a:xfrm>
            <a:off x="1945350" y="2914350"/>
            <a:ext cx="5253300" cy="42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atin typeface="Albert Sans"/>
                <a:ea typeface="Albert Sans"/>
                <a:cs typeface="Albert Sans"/>
                <a:sym typeface="Albert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1"/>
          <p:cNvSpPr/>
          <p:nvPr/>
        </p:nvSpPr>
        <p:spPr>
          <a:xfrm flipH="1">
            <a:off x="7733707" y="1402400"/>
            <a:ext cx="1626250" cy="3854550"/>
          </a:xfrm>
          <a:custGeom>
            <a:rect b="b" l="l" r="r" t="t"/>
            <a:pathLst>
              <a:path extrusionOk="0" h="154182" w="65050">
                <a:moveTo>
                  <a:pt x="3457" y="0"/>
                </a:moveTo>
                <a:lnTo>
                  <a:pt x="0" y="154182"/>
                </a:lnTo>
                <a:lnTo>
                  <a:pt x="65050" y="154182"/>
                </a:lnTo>
                <a:close/>
              </a:path>
            </a:pathLst>
          </a:custGeom>
          <a:solidFill>
            <a:schemeClr val="accent2"/>
          </a:solidFill>
          <a:ln>
            <a:noFill/>
          </a:ln>
          <a:effectLst>
            <a:outerShdw blurRad="214313" rotWithShape="0" algn="bl" dir="10800000" dist="76200">
              <a:srgbClr val="000000">
                <a:alpha val="35000"/>
              </a:srgbClr>
            </a:outerShdw>
          </a:effectLst>
        </p:spPr>
      </p:sp>
      <p:sp>
        <p:nvSpPr>
          <p:cNvPr id="63" name="Google Shape;63;p11"/>
          <p:cNvSpPr/>
          <p:nvPr/>
        </p:nvSpPr>
        <p:spPr>
          <a:xfrm flipH="1">
            <a:off x="7249636" y="3294816"/>
            <a:ext cx="2110321" cy="1954557"/>
          </a:xfrm>
          <a:custGeom>
            <a:rect b="b" l="l" r="r" t="t"/>
            <a:pathLst>
              <a:path extrusionOk="0" h="75942" w="81994">
                <a:moveTo>
                  <a:pt x="1816" y="0"/>
                </a:moveTo>
                <a:lnTo>
                  <a:pt x="0" y="75942"/>
                </a:lnTo>
                <a:lnTo>
                  <a:pt x="81994" y="75337"/>
                </a:lnTo>
                <a:close/>
              </a:path>
            </a:pathLst>
          </a:custGeom>
          <a:solidFill>
            <a:schemeClr val="accent4"/>
          </a:solidFill>
          <a:ln>
            <a:noFill/>
          </a:ln>
          <a:effectLst>
            <a:outerShdw blurRad="214313" rotWithShape="0" algn="bl" dir="10800000" dist="76200">
              <a:srgbClr val="000000">
                <a:alpha val="35000"/>
              </a:srgbClr>
            </a:outerShdw>
          </a:effectLst>
        </p:spPr>
      </p:sp>
      <p:sp>
        <p:nvSpPr>
          <p:cNvPr id="64" name="Google Shape;64;p11"/>
          <p:cNvSpPr/>
          <p:nvPr/>
        </p:nvSpPr>
        <p:spPr>
          <a:xfrm flipH="1">
            <a:off x="-49724" y="-90775"/>
            <a:ext cx="3139480" cy="1951566"/>
          </a:xfrm>
          <a:custGeom>
            <a:rect b="b" l="l" r="r" t="t"/>
            <a:pathLst>
              <a:path extrusionOk="0" h="76547" w="123141">
                <a:moveTo>
                  <a:pt x="0" y="303"/>
                </a:moveTo>
                <a:lnTo>
                  <a:pt x="121628" y="0"/>
                </a:lnTo>
                <a:lnTo>
                  <a:pt x="123141" y="76547"/>
                </a:lnTo>
                <a:close/>
              </a:path>
            </a:pathLst>
          </a:custGeom>
          <a:solidFill>
            <a:schemeClr val="accent1"/>
          </a:solidFill>
          <a:ln>
            <a:noFill/>
          </a:ln>
          <a:effectLst>
            <a:outerShdw blurRad="214313" rotWithShape="0" algn="bl" dir="3660000" dist="76200">
              <a:srgbClr val="000000">
                <a:alpha val="35000"/>
              </a:srgbClr>
            </a:outerShdw>
          </a:effectLst>
        </p:spPr>
      </p:sp>
      <p:sp>
        <p:nvSpPr>
          <p:cNvPr id="65" name="Google Shape;65;p11"/>
          <p:cNvSpPr/>
          <p:nvPr/>
        </p:nvSpPr>
        <p:spPr>
          <a:xfrm flipH="1">
            <a:off x="-215963" y="-90775"/>
            <a:ext cx="1762344" cy="3687139"/>
          </a:xfrm>
          <a:custGeom>
            <a:rect b="b" l="l" r="r" t="t"/>
            <a:pathLst>
              <a:path extrusionOk="0" h="137362" w="65655">
                <a:moveTo>
                  <a:pt x="0" y="605"/>
                </a:moveTo>
                <a:lnTo>
                  <a:pt x="65655" y="0"/>
                </a:lnTo>
                <a:lnTo>
                  <a:pt x="62327" y="137362"/>
                </a:lnTo>
                <a:close/>
              </a:path>
            </a:pathLst>
          </a:custGeom>
          <a:solidFill>
            <a:schemeClr val="accent5"/>
          </a:solidFill>
          <a:ln>
            <a:noFill/>
          </a:ln>
          <a:effectLst>
            <a:outerShdw blurRad="214313" rotWithShape="0" algn="bl" dir="3660000" dist="76200">
              <a:srgbClr val="000000">
                <a:alpha val="35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 name="Shape 67"/>
        <p:cNvGrpSpPr/>
        <p:nvPr/>
      </p:nvGrpSpPr>
      <p:grpSpPr>
        <a:xfrm>
          <a:off x="0" y="0"/>
          <a:ext cx="0" cy="0"/>
          <a:chOff x="0" y="0"/>
          <a:chExt cx="0" cy="0"/>
        </a:xfrm>
      </p:grpSpPr>
      <p:sp>
        <p:nvSpPr>
          <p:cNvPr id="68" name="Google Shape;68;p13"/>
          <p:cNvSpPr/>
          <p:nvPr/>
        </p:nvSpPr>
        <p:spPr>
          <a:xfrm>
            <a:off x="-140400" y="1331250"/>
            <a:ext cx="1290125" cy="3971100"/>
          </a:xfrm>
          <a:custGeom>
            <a:rect b="b" l="l" r="r" t="t"/>
            <a:pathLst>
              <a:path extrusionOk="0" h="158844" w="51605">
                <a:moveTo>
                  <a:pt x="1683" y="0"/>
                </a:moveTo>
                <a:lnTo>
                  <a:pt x="0" y="158844"/>
                </a:lnTo>
                <a:lnTo>
                  <a:pt x="51605" y="158239"/>
                </a:lnTo>
                <a:close/>
              </a:path>
            </a:pathLst>
          </a:custGeom>
          <a:solidFill>
            <a:schemeClr val="accent5"/>
          </a:solidFill>
          <a:ln>
            <a:noFill/>
          </a:ln>
          <a:effectLst>
            <a:outerShdw blurRad="214313" rotWithShape="0" algn="bl" dir="1200000" dist="76200">
              <a:schemeClr val="dk1">
                <a:alpha val="35000"/>
              </a:schemeClr>
            </a:outerShdw>
          </a:effectLst>
        </p:spPr>
      </p:sp>
      <p:sp>
        <p:nvSpPr>
          <p:cNvPr id="69" name="Google Shape;69;p13"/>
          <p:cNvSpPr/>
          <p:nvPr/>
        </p:nvSpPr>
        <p:spPr>
          <a:xfrm>
            <a:off x="-75650" y="3842500"/>
            <a:ext cx="2299450" cy="1406900"/>
          </a:xfrm>
          <a:custGeom>
            <a:rect b="b" l="l" r="r" t="t"/>
            <a:pathLst>
              <a:path extrusionOk="0" h="56276" w="91978">
                <a:moveTo>
                  <a:pt x="91978" y="55368"/>
                </a:moveTo>
                <a:lnTo>
                  <a:pt x="0" y="0"/>
                </a:lnTo>
                <a:lnTo>
                  <a:pt x="0" y="56276"/>
                </a:lnTo>
                <a:close/>
              </a:path>
            </a:pathLst>
          </a:custGeom>
          <a:solidFill>
            <a:schemeClr val="accent2"/>
          </a:solidFill>
          <a:ln>
            <a:noFill/>
          </a:ln>
          <a:effectLst>
            <a:outerShdw blurRad="214313" rotWithShape="0" algn="bl" dir="1200000" dist="76200">
              <a:schemeClr val="dk1">
                <a:alpha val="35000"/>
              </a:schemeClr>
            </a:outerShdw>
          </a:effectLst>
        </p:spPr>
      </p:sp>
      <p:sp>
        <p:nvSpPr>
          <p:cNvPr id="70" name="Google Shape;70;p13"/>
          <p:cNvSpPr/>
          <p:nvPr/>
        </p:nvSpPr>
        <p:spPr>
          <a:xfrm>
            <a:off x="8216700" y="-71650"/>
            <a:ext cx="1238275" cy="3044575"/>
          </a:xfrm>
          <a:custGeom>
            <a:rect b="b" l="l" r="r" t="t"/>
            <a:pathLst>
              <a:path extrusionOk="0" h="121783" w="49531">
                <a:moveTo>
                  <a:pt x="0" y="574"/>
                </a:moveTo>
                <a:lnTo>
                  <a:pt x="41263" y="121783"/>
                </a:lnTo>
                <a:lnTo>
                  <a:pt x="49531" y="0"/>
                </a:lnTo>
                <a:close/>
              </a:path>
            </a:pathLst>
          </a:custGeom>
          <a:solidFill>
            <a:schemeClr val="dk2"/>
          </a:solidFill>
          <a:ln>
            <a:noFill/>
          </a:ln>
          <a:effectLst>
            <a:outerShdw blurRad="214313" rotWithShape="0" algn="bl" dir="10860000" dist="76200">
              <a:schemeClr val="dk1">
                <a:alpha val="35000"/>
              </a:schemeClr>
            </a:outerShdw>
          </a:effectLst>
        </p:spPr>
      </p:sp>
      <p:sp>
        <p:nvSpPr>
          <p:cNvPr id="71" name="Google Shape;71;p13"/>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72" name="Google Shape;72;p13"/>
          <p:cNvSpPr txBox="1"/>
          <p:nvPr>
            <p:ph hasCustomPrompt="1" idx="2" type="title"/>
          </p:nvPr>
        </p:nvSpPr>
        <p:spPr>
          <a:xfrm>
            <a:off x="1682500" y="1416950"/>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3" name="Google Shape;73;p13"/>
          <p:cNvSpPr txBox="1"/>
          <p:nvPr>
            <p:ph idx="1" type="subTitle"/>
          </p:nvPr>
        </p:nvSpPr>
        <p:spPr>
          <a:xfrm>
            <a:off x="1125550" y="1936850"/>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3"/>
          <p:cNvSpPr txBox="1"/>
          <p:nvPr>
            <p:ph hasCustomPrompt="1" idx="3" type="title"/>
          </p:nvPr>
        </p:nvSpPr>
        <p:spPr>
          <a:xfrm>
            <a:off x="4070550" y="1416950"/>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5" name="Google Shape;75;p13"/>
          <p:cNvSpPr txBox="1"/>
          <p:nvPr>
            <p:ph idx="4" type="subTitle"/>
          </p:nvPr>
        </p:nvSpPr>
        <p:spPr>
          <a:xfrm>
            <a:off x="3513600" y="1936850"/>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3"/>
          <p:cNvSpPr txBox="1"/>
          <p:nvPr>
            <p:ph hasCustomPrompt="1" idx="5" type="title"/>
          </p:nvPr>
        </p:nvSpPr>
        <p:spPr>
          <a:xfrm>
            <a:off x="6458600" y="1416950"/>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7" name="Google Shape;77;p13"/>
          <p:cNvSpPr txBox="1"/>
          <p:nvPr>
            <p:ph idx="6" type="subTitle"/>
          </p:nvPr>
        </p:nvSpPr>
        <p:spPr>
          <a:xfrm>
            <a:off x="5901650" y="1936850"/>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hasCustomPrompt="1" idx="7" type="title"/>
          </p:nvPr>
        </p:nvSpPr>
        <p:spPr>
          <a:xfrm>
            <a:off x="1682500" y="3195525"/>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9" name="Google Shape;79;p13"/>
          <p:cNvSpPr txBox="1"/>
          <p:nvPr>
            <p:ph idx="8" type="subTitle"/>
          </p:nvPr>
        </p:nvSpPr>
        <p:spPr>
          <a:xfrm>
            <a:off x="1125550" y="3715425"/>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hasCustomPrompt="1" idx="9" type="title"/>
          </p:nvPr>
        </p:nvSpPr>
        <p:spPr>
          <a:xfrm>
            <a:off x="4070550" y="3195525"/>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 name="Google Shape;81;p13"/>
          <p:cNvSpPr txBox="1"/>
          <p:nvPr>
            <p:ph idx="13" type="subTitle"/>
          </p:nvPr>
        </p:nvSpPr>
        <p:spPr>
          <a:xfrm>
            <a:off x="3513600" y="3715425"/>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14" type="title"/>
          </p:nvPr>
        </p:nvSpPr>
        <p:spPr>
          <a:xfrm>
            <a:off x="6458600" y="3195525"/>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3" name="Google Shape;83;p13"/>
          <p:cNvSpPr txBox="1"/>
          <p:nvPr>
            <p:ph idx="15" type="subTitle"/>
          </p:nvPr>
        </p:nvSpPr>
        <p:spPr>
          <a:xfrm>
            <a:off x="5901650" y="3715425"/>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4" name="Shape 84"/>
        <p:cNvGrpSpPr/>
        <p:nvPr/>
      </p:nvGrpSpPr>
      <p:grpSpPr>
        <a:xfrm>
          <a:off x="0" y="0"/>
          <a:ext cx="0" cy="0"/>
          <a:chOff x="0" y="0"/>
          <a:chExt cx="0" cy="0"/>
        </a:xfrm>
      </p:grpSpPr>
      <p:sp>
        <p:nvSpPr>
          <p:cNvPr id="85" name="Google Shape;85;p14"/>
          <p:cNvSpPr/>
          <p:nvPr/>
        </p:nvSpPr>
        <p:spPr>
          <a:xfrm>
            <a:off x="8312800" y="-90775"/>
            <a:ext cx="1021125" cy="4319025"/>
          </a:xfrm>
          <a:custGeom>
            <a:rect b="b" l="l" r="r" t="t"/>
            <a:pathLst>
              <a:path extrusionOk="0" h="172761" w="40845">
                <a:moveTo>
                  <a:pt x="40845" y="0"/>
                </a:moveTo>
                <a:lnTo>
                  <a:pt x="0" y="303"/>
                </a:lnTo>
                <a:lnTo>
                  <a:pt x="35702" y="172761"/>
                </a:lnTo>
                <a:close/>
              </a:path>
            </a:pathLst>
          </a:custGeom>
          <a:solidFill>
            <a:schemeClr val="accent3"/>
          </a:solidFill>
          <a:ln>
            <a:noFill/>
          </a:ln>
          <a:effectLst>
            <a:outerShdw blurRad="214313" rotWithShape="0" algn="bl" dir="10860000" dist="76200">
              <a:schemeClr val="dk1">
                <a:alpha val="35000"/>
              </a:schemeClr>
            </a:outerShdw>
          </a:effectLst>
        </p:spPr>
      </p:sp>
      <p:sp>
        <p:nvSpPr>
          <p:cNvPr id="86" name="Google Shape;86;p14"/>
          <p:cNvSpPr/>
          <p:nvPr/>
        </p:nvSpPr>
        <p:spPr>
          <a:xfrm>
            <a:off x="7828700" y="-60500"/>
            <a:ext cx="1397700" cy="1646000"/>
          </a:xfrm>
          <a:custGeom>
            <a:rect b="b" l="l" r="r" t="t"/>
            <a:pathLst>
              <a:path extrusionOk="0" h="65840" w="55908">
                <a:moveTo>
                  <a:pt x="55908" y="854"/>
                </a:moveTo>
                <a:lnTo>
                  <a:pt x="55908" y="65840"/>
                </a:lnTo>
                <a:lnTo>
                  <a:pt x="0" y="0"/>
                </a:lnTo>
                <a:close/>
              </a:path>
            </a:pathLst>
          </a:custGeom>
          <a:solidFill>
            <a:schemeClr val="accent6"/>
          </a:solidFill>
          <a:ln>
            <a:noFill/>
          </a:ln>
          <a:effectLst>
            <a:outerShdw blurRad="214313" rotWithShape="0" algn="bl" dir="3600000" dist="76200">
              <a:schemeClr val="dk1">
                <a:alpha val="35000"/>
              </a:schemeClr>
            </a:outerShdw>
          </a:effectLst>
        </p:spPr>
      </p:sp>
      <p:sp>
        <p:nvSpPr>
          <p:cNvPr id="87" name="Google Shape;87;p14"/>
          <p:cNvSpPr/>
          <p:nvPr/>
        </p:nvSpPr>
        <p:spPr>
          <a:xfrm>
            <a:off x="-52950" y="2942375"/>
            <a:ext cx="1444725" cy="2269200"/>
          </a:xfrm>
          <a:custGeom>
            <a:rect b="b" l="l" r="r" t="t"/>
            <a:pathLst>
              <a:path extrusionOk="0" h="90768" w="57789">
                <a:moveTo>
                  <a:pt x="0" y="0"/>
                </a:moveTo>
                <a:lnTo>
                  <a:pt x="908" y="90768"/>
                </a:lnTo>
                <a:lnTo>
                  <a:pt x="57789" y="90465"/>
                </a:lnTo>
                <a:close/>
              </a:path>
            </a:pathLst>
          </a:custGeom>
          <a:solidFill>
            <a:schemeClr val="accent2"/>
          </a:solidFill>
          <a:ln>
            <a:noFill/>
          </a:ln>
          <a:effectLst>
            <a:outerShdw blurRad="214313" rotWithShape="0" algn="bl" dir="3660000" dist="76200">
              <a:srgbClr val="000000">
                <a:alpha val="34000"/>
              </a:srgbClr>
            </a:outerShdw>
          </a:effectLst>
        </p:spPr>
      </p:sp>
      <p:sp>
        <p:nvSpPr>
          <p:cNvPr id="88" name="Google Shape;88;p14"/>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89" name="Google Shape;89;p14"/>
          <p:cNvSpPr txBox="1"/>
          <p:nvPr>
            <p:ph idx="1" type="subTitle"/>
          </p:nvPr>
        </p:nvSpPr>
        <p:spPr>
          <a:xfrm>
            <a:off x="716381" y="1880245"/>
            <a:ext cx="2181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4"/>
          <p:cNvSpPr txBox="1"/>
          <p:nvPr>
            <p:ph idx="2" type="subTitle"/>
          </p:nvPr>
        </p:nvSpPr>
        <p:spPr>
          <a:xfrm>
            <a:off x="716375" y="2400145"/>
            <a:ext cx="2181000" cy="9186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4"/>
          <p:cNvSpPr txBox="1"/>
          <p:nvPr>
            <p:ph idx="3" type="subTitle"/>
          </p:nvPr>
        </p:nvSpPr>
        <p:spPr>
          <a:xfrm>
            <a:off x="3481500" y="1880245"/>
            <a:ext cx="2181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4"/>
          <p:cNvSpPr txBox="1"/>
          <p:nvPr>
            <p:ph idx="4" type="subTitle"/>
          </p:nvPr>
        </p:nvSpPr>
        <p:spPr>
          <a:xfrm>
            <a:off x="3481500" y="2400145"/>
            <a:ext cx="2181000" cy="9186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4"/>
          <p:cNvSpPr txBox="1"/>
          <p:nvPr>
            <p:ph idx="5" type="subTitle"/>
          </p:nvPr>
        </p:nvSpPr>
        <p:spPr>
          <a:xfrm>
            <a:off x="6246619" y="1880245"/>
            <a:ext cx="2181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4"/>
          <p:cNvSpPr txBox="1"/>
          <p:nvPr>
            <p:ph idx="6" type="subTitle"/>
          </p:nvPr>
        </p:nvSpPr>
        <p:spPr>
          <a:xfrm>
            <a:off x="6246621" y="2400145"/>
            <a:ext cx="2181000" cy="9186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95" name="Shape 95"/>
        <p:cNvGrpSpPr/>
        <p:nvPr/>
      </p:nvGrpSpPr>
      <p:grpSpPr>
        <a:xfrm>
          <a:off x="0" y="0"/>
          <a:ext cx="0" cy="0"/>
          <a:chOff x="0" y="0"/>
          <a:chExt cx="0" cy="0"/>
        </a:xfrm>
      </p:grpSpPr>
      <p:sp>
        <p:nvSpPr>
          <p:cNvPr id="96" name="Google Shape;96;p15"/>
          <p:cNvSpPr/>
          <p:nvPr/>
        </p:nvSpPr>
        <p:spPr>
          <a:xfrm>
            <a:off x="-264750" y="-90775"/>
            <a:ext cx="2874325" cy="1058975"/>
          </a:xfrm>
          <a:custGeom>
            <a:rect b="b" l="l" r="r" t="t"/>
            <a:pathLst>
              <a:path extrusionOk="0" h="42359" w="114973">
                <a:moveTo>
                  <a:pt x="114973" y="0"/>
                </a:moveTo>
                <a:lnTo>
                  <a:pt x="2118" y="605"/>
                </a:lnTo>
                <a:lnTo>
                  <a:pt x="0" y="42359"/>
                </a:lnTo>
                <a:close/>
              </a:path>
            </a:pathLst>
          </a:custGeom>
          <a:solidFill>
            <a:schemeClr val="accent1"/>
          </a:solidFill>
          <a:ln>
            <a:noFill/>
          </a:ln>
          <a:effectLst>
            <a:outerShdw blurRad="214313" rotWithShape="0" algn="bl" dir="3660000" dist="76200">
              <a:srgbClr val="000000">
                <a:alpha val="37000"/>
              </a:srgbClr>
            </a:outerShdw>
          </a:effectLst>
        </p:spPr>
      </p:sp>
      <p:sp>
        <p:nvSpPr>
          <p:cNvPr id="97" name="Google Shape;97;p15"/>
          <p:cNvSpPr/>
          <p:nvPr/>
        </p:nvSpPr>
        <p:spPr>
          <a:xfrm>
            <a:off x="-83200" y="-68075"/>
            <a:ext cx="1149725" cy="2723025"/>
          </a:xfrm>
          <a:custGeom>
            <a:rect b="b" l="l" r="r" t="t"/>
            <a:pathLst>
              <a:path extrusionOk="0" h="108921" w="45989">
                <a:moveTo>
                  <a:pt x="45989" y="0"/>
                </a:moveTo>
                <a:lnTo>
                  <a:pt x="605" y="108921"/>
                </a:lnTo>
                <a:lnTo>
                  <a:pt x="0" y="303"/>
                </a:lnTo>
                <a:close/>
              </a:path>
            </a:pathLst>
          </a:custGeom>
          <a:solidFill>
            <a:schemeClr val="accent3"/>
          </a:solidFill>
          <a:ln>
            <a:noFill/>
          </a:ln>
          <a:effectLst>
            <a:outerShdw blurRad="214313" rotWithShape="0" algn="bl" dir="3660000" dist="76200">
              <a:srgbClr val="000000">
                <a:alpha val="37000"/>
              </a:srgbClr>
            </a:outerShdw>
          </a:effectLst>
        </p:spPr>
      </p:sp>
      <p:sp>
        <p:nvSpPr>
          <p:cNvPr id="98" name="Google Shape;98;p15"/>
          <p:cNvSpPr/>
          <p:nvPr/>
        </p:nvSpPr>
        <p:spPr>
          <a:xfrm>
            <a:off x="8063200" y="2397775"/>
            <a:ext cx="1210225" cy="2828925"/>
          </a:xfrm>
          <a:custGeom>
            <a:rect b="b" l="l" r="r" t="t"/>
            <a:pathLst>
              <a:path extrusionOk="0" h="113157" w="48409">
                <a:moveTo>
                  <a:pt x="0" y="113157"/>
                </a:moveTo>
                <a:lnTo>
                  <a:pt x="48107" y="110434"/>
                </a:lnTo>
                <a:lnTo>
                  <a:pt x="48409" y="0"/>
                </a:lnTo>
                <a:close/>
              </a:path>
            </a:pathLst>
          </a:custGeom>
          <a:solidFill>
            <a:schemeClr val="accent5"/>
          </a:solidFill>
          <a:ln>
            <a:noFill/>
          </a:ln>
          <a:effectLst>
            <a:outerShdw blurRad="214313" rotWithShape="0" algn="bl" dir="10680000" dist="76200">
              <a:srgbClr val="000000">
                <a:alpha val="35000"/>
              </a:srgbClr>
            </a:outerShdw>
          </a:effectLst>
        </p:spPr>
      </p:sp>
      <p:sp>
        <p:nvSpPr>
          <p:cNvPr id="99" name="Google Shape;99;p15"/>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00" name="Google Shape;100;p15"/>
          <p:cNvSpPr txBox="1"/>
          <p:nvPr>
            <p:ph idx="1" type="subTitle"/>
          </p:nvPr>
        </p:nvSpPr>
        <p:spPr>
          <a:xfrm>
            <a:off x="1015018" y="1225775"/>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5"/>
          <p:cNvSpPr txBox="1"/>
          <p:nvPr>
            <p:ph idx="2" type="subTitle"/>
          </p:nvPr>
        </p:nvSpPr>
        <p:spPr>
          <a:xfrm>
            <a:off x="1015013" y="174567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5"/>
          <p:cNvSpPr txBox="1"/>
          <p:nvPr>
            <p:ph idx="3" type="subTitle"/>
          </p:nvPr>
        </p:nvSpPr>
        <p:spPr>
          <a:xfrm>
            <a:off x="4954985" y="1225775"/>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5"/>
          <p:cNvSpPr txBox="1"/>
          <p:nvPr>
            <p:ph idx="4" type="subTitle"/>
          </p:nvPr>
        </p:nvSpPr>
        <p:spPr>
          <a:xfrm>
            <a:off x="4954986" y="174567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5"/>
          <p:cNvSpPr txBox="1"/>
          <p:nvPr>
            <p:ph idx="5" type="subTitle"/>
          </p:nvPr>
        </p:nvSpPr>
        <p:spPr>
          <a:xfrm>
            <a:off x="1015018" y="2851828"/>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5"/>
          <p:cNvSpPr txBox="1"/>
          <p:nvPr>
            <p:ph idx="6" type="subTitle"/>
          </p:nvPr>
        </p:nvSpPr>
        <p:spPr>
          <a:xfrm>
            <a:off x="1015014" y="337172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5"/>
          <p:cNvSpPr txBox="1"/>
          <p:nvPr>
            <p:ph idx="7" type="subTitle"/>
          </p:nvPr>
        </p:nvSpPr>
        <p:spPr>
          <a:xfrm>
            <a:off x="4954985" y="2851828"/>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5"/>
          <p:cNvSpPr txBox="1"/>
          <p:nvPr>
            <p:ph idx="8" type="subTitle"/>
          </p:nvPr>
        </p:nvSpPr>
        <p:spPr>
          <a:xfrm>
            <a:off x="4954986" y="337172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08" name="Shape 108"/>
        <p:cNvGrpSpPr/>
        <p:nvPr/>
      </p:nvGrpSpPr>
      <p:grpSpPr>
        <a:xfrm>
          <a:off x="0" y="0"/>
          <a:ext cx="0" cy="0"/>
          <a:chOff x="0" y="0"/>
          <a:chExt cx="0" cy="0"/>
        </a:xfrm>
      </p:grpSpPr>
      <p:sp>
        <p:nvSpPr>
          <p:cNvPr id="109" name="Google Shape;109;p16"/>
          <p:cNvSpPr/>
          <p:nvPr/>
        </p:nvSpPr>
        <p:spPr>
          <a:xfrm>
            <a:off x="5831825" y="4220700"/>
            <a:ext cx="3494550" cy="1036250"/>
          </a:xfrm>
          <a:custGeom>
            <a:rect b="b" l="l" r="r" t="t"/>
            <a:pathLst>
              <a:path extrusionOk="0" h="41450" w="139782">
                <a:moveTo>
                  <a:pt x="139177" y="0"/>
                </a:moveTo>
                <a:lnTo>
                  <a:pt x="139782" y="41450"/>
                </a:lnTo>
                <a:lnTo>
                  <a:pt x="0" y="39938"/>
                </a:lnTo>
                <a:close/>
              </a:path>
            </a:pathLst>
          </a:custGeom>
          <a:solidFill>
            <a:schemeClr val="accent2"/>
          </a:solidFill>
          <a:ln>
            <a:noFill/>
          </a:ln>
          <a:effectLst>
            <a:outerShdw blurRad="214313" rotWithShape="0" algn="bl" dir="10800000" dist="76200">
              <a:srgbClr val="000000">
                <a:alpha val="35000"/>
              </a:srgbClr>
            </a:outerShdw>
          </a:effectLst>
        </p:spPr>
      </p:sp>
      <p:sp>
        <p:nvSpPr>
          <p:cNvPr id="110" name="Google Shape;110;p16"/>
          <p:cNvSpPr/>
          <p:nvPr/>
        </p:nvSpPr>
        <p:spPr>
          <a:xfrm>
            <a:off x="-75650" y="-45375"/>
            <a:ext cx="1081650" cy="2821350"/>
          </a:xfrm>
          <a:custGeom>
            <a:rect b="b" l="l" r="r" t="t"/>
            <a:pathLst>
              <a:path extrusionOk="0" h="112854" w="43266">
                <a:moveTo>
                  <a:pt x="43266" y="0"/>
                </a:moveTo>
                <a:lnTo>
                  <a:pt x="0" y="0"/>
                </a:lnTo>
                <a:lnTo>
                  <a:pt x="0" y="112854"/>
                </a:lnTo>
                <a:close/>
              </a:path>
            </a:pathLst>
          </a:custGeom>
          <a:solidFill>
            <a:schemeClr val="accent5"/>
          </a:solidFill>
          <a:ln>
            <a:noFill/>
          </a:ln>
          <a:effectLst>
            <a:outerShdw blurRad="214313" rotWithShape="0" algn="bl" dir="3660000" dist="76200">
              <a:srgbClr val="000000">
                <a:alpha val="34000"/>
              </a:srgbClr>
            </a:outerShdw>
          </a:effectLst>
        </p:spPr>
      </p:sp>
      <p:sp>
        <p:nvSpPr>
          <p:cNvPr id="111" name="Google Shape;111;p16"/>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12" name="Google Shape;112;p16"/>
          <p:cNvSpPr txBox="1"/>
          <p:nvPr>
            <p:ph idx="1" type="subTitle"/>
          </p:nvPr>
        </p:nvSpPr>
        <p:spPr>
          <a:xfrm>
            <a:off x="868773" y="1484350"/>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6"/>
          <p:cNvSpPr txBox="1"/>
          <p:nvPr>
            <p:ph idx="2" type="subTitle"/>
          </p:nvPr>
        </p:nvSpPr>
        <p:spPr>
          <a:xfrm>
            <a:off x="868774" y="2004250"/>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6"/>
          <p:cNvSpPr txBox="1"/>
          <p:nvPr>
            <p:ph idx="3" type="subTitle"/>
          </p:nvPr>
        </p:nvSpPr>
        <p:spPr>
          <a:xfrm>
            <a:off x="3392549" y="1484350"/>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6"/>
          <p:cNvSpPr txBox="1"/>
          <p:nvPr>
            <p:ph idx="4" type="subTitle"/>
          </p:nvPr>
        </p:nvSpPr>
        <p:spPr>
          <a:xfrm>
            <a:off x="3392550" y="2004250"/>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6"/>
          <p:cNvSpPr txBox="1"/>
          <p:nvPr>
            <p:ph idx="5" type="subTitle"/>
          </p:nvPr>
        </p:nvSpPr>
        <p:spPr>
          <a:xfrm>
            <a:off x="5916326" y="1484350"/>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6"/>
          <p:cNvSpPr txBox="1"/>
          <p:nvPr>
            <p:ph idx="6" type="subTitle"/>
          </p:nvPr>
        </p:nvSpPr>
        <p:spPr>
          <a:xfrm>
            <a:off x="5916327" y="2004250"/>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6"/>
          <p:cNvSpPr txBox="1"/>
          <p:nvPr>
            <p:ph idx="7" type="subTitle"/>
          </p:nvPr>
        </p:nvSpPr>
        <p:spPr>
          <a:xfrm>
            <a:off x="868773" y="3167425"/>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6"/>
          <p:cNvSpPr txBox="1"/>
          <p:nvPr>
            <p:ph idx="8" type="subTitle"/>
          </p:nvPr>
        </p:nvSpPr>
        <p:spPr>
          <a:xfrm>
            <a:off x="868774" y="3687325"/>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6"/>
          <p:cNvSpPr txBox="1"/>
          <p:nvPr>
            <p:ph idx="9" type="subTitle"/>
          </p:nvPr>
        </p:nvSpPr>
        <p:spPr>
          <a:xfrm>
            <a:off x="3392549" y="3167425"/>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6"/>
          <p:cNvSpPr txBox="1"/>
          <p:nvPr>
            <p:ph idx="13" type="subTitle"/>
          </p:nvPr>
        </p:nvSpPr>
        <p:spPr>
          <a:xfrm>
            <a:off x="3392550" y="3687325"/>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ph idx="14" type="subTitle"/>
          </p:nvPr>
        </p:nvSpPr>
        <p:spPr>
          <a:xfrm>
            <a:off x="5916326" y="3167425"/>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6"/>
          <p:cNvSpPr txBox="1"/>
          <p:nvPr>
            <p:ph idx="15" type="subTitle"/>
          </p:nvPr>
        </p:nvSpPr>
        <p:spPr>
          <a:xfrm>
            <a:off x="5916327" y="3687325"/>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24" name="Shape 124"/>
        <p:cNvGrpSpPr/>
        <p:nvPr/>
      </p:nvGrpSpPr>
      <p:grpSpPr>
        <a:xfrm>
          <a:off x="0" y="0"/>
          <a:ext cx="0" cy="0"/>
          <a:chOff x="0" y="0"/>
          <a:chExt cx="0" cy="0"/>
        </a:xfrm>
      </p:grpSpPr>
      <p:sp>
        <p:nvSpPr>
          <p:cNvPr id="125" name="Google Shape;125;p17"/>
          <p:cNvSpPr txBox="1"/>
          <p:nvPr>
            <p:ph type="title"/>
          </p:nvPr>
        </p:nvSpPr>
        <p:spPr>
          <a:xfrm>
            <a:off x="3843900" y="1325475"/>
            <a:ext cx="4508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6" name="Google Shape;126;p17"/>
          <p:cNvSpPr txBox="1"/>
          <p:nvPr>
            <p:ph idx="1" type="subTitle"/>
          </p:nvPr>
        </p:nvSpPr>
        <p:spPr>
          <a:xfrm>
            <a:off x="3843900" y="1898175"/>
            <a:ext cx="4508100" cy="21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7" name="Google Shape;127;p17"/>
          <p:cNvSpPr/>
          <p:nvPr/>
        </p:nvSpPr>
        <p:spPr>
          <a:xfrm>
            <a:off x="-121025" y="-68075"/>
            <a:ext cx="1853175" cy="3010450"/>
          </a:xfrm>
          <a:custGeom>
            <a:rect b="b" l="l" r="r" t="t"/>
            <a:pathLst>
              <a:path extrusionOk="0" h="120418" w="74127">
                <a:moveTo>
                  <a:pt x="74127" y="908"/>
                </a:moveTo>
                <a:lnTo>
                  <a:pt x="69891" y="1210"/>
                </a:lnTo>
                <a:lnTo>
                  <a:pt x="0" y="0"/>
                </a:lnTo>
                <a:lnTo>
                  <a:pt x="303" y="120418"/>
                </a:lnTo>
                <a:close/>
              </a:path>
            </a:pathLst>
          </a:custGeom>
          <a:solidFill>
            <a:schemeClr val="accent4"/>
          </a:solidFill>
          <a:ln>
            <a:noFill/>
          </a:ln>
          <a:effectLst>
            <a:outerShdw blurRad="214313" rotWithShape="0" algn="bl" dir="3660000" dist="76200">
              <a:srgbClr val="000000">
                <a:alpha val="35000"/>
              </a:srgbClr>
            </a:outerShdw>
          </a:effectLst>
        </p:spPr>
      </p:sp>
      <p:sp>
        <p:nvSpPr>
          <p:cNvPr id="128" name="Google Shape;128;p17"/>
          <p:cNvSpPr/>
          <p:nvPr/>
        </p:nvSpPr>
        <p:spPr>
          <a:xfrm>
            <a:off x="6399125" y="3895450"/>
            <a:ext cx="2836475" cy="1346375"/>
          </a:xfrm>
          <a:custGeom>
            <a:rect b="b" l="l" r="r" t="t"/>
            <a:pathLst>
              <a:path extrusionOk="0" h="53855" w="113459">
                <a:moveTo>
                  <a:pt x="113157" y="0"/>
                </a:moveTo>
                <a:lnTo>
                  <a:pt x="113459" y="53855"/>
                </a:lnTo>
                <a:lnTo>
                  <a:pt x="0" y="53553"/>
                </a:lnTo>
                <a:close/>
              </a:path>
            </a:pathLst>
          </a:custGeom>
          <a:solidFill>
            <a:schemeClr val="accent1"/>
          </a:solidFill>
          <a:ln>
            <a:noFill/>
          </a:ln>
          <a:effectLst>
            <a:outerShdw blurRad="214313" rotWithShape="0" algn="bl" dir="10680000" dist="76200">
              <a:srgbClr val="000000">
                <a:alpha val="35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129" name="Shape 129"/>
        <p:cNvGrpSpPr/>
        <p:nvPr/>
      </p:nvGrpSpPr>
      <p:grpSpPr>
        <a:xfrm>
          <a:off x="0" y="0"/>
          <a:ext cx="0" cy="0"/>
          <a:chOff x="0" y="0"/>
          <a:chExt cx="0" cy="0"/>
        </a:xfrm>
      </p:grpSpPr>
      <p:sp>
        <p:nvSpPr>
          <p:cNvPr id="130" name="Google Shape;130;p18"/>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1" name="Google Shape;131;p18"/>
          <p:cNvSpPr txBox="1"/>
          <p:nvPr>
            <p:ph idx="1" type="body"/>
          </p:nvPr>
        </p:nvSpPr>
        <p:spPr>
          <a:xfrm>
            <a:off x="716375" y="1152475"/>
            <a:ext cx="7711200" cy="3453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Clr>
                <a:srgbClr val="325061"/>
              </a:buClr>
              <a:buSzPts val="1400"/>
              <a:buFont typeface="Poppins"/>
              <a:buChar char="○"/>
              <a:defRPr/>
            </a:lvl2pPr>
            <a:lvl3pPr indent="-317500" lvl="2" marL="1371600" rtl="0">
              <a:spcBef>
                <a:spcPts val="0"/>
              </a:spcBef>
              <a:spcAft>
                <a:spcPts val="0"/>
              </a:spcAft>
              <a:buClr>
                <a:srgbClr val="325061"/>
              </a:buClr>
              <a:buSzPts val="1400"/>
              <a:buFont typeface="Poppins"/>
              <a:buChar char="■"/>
              <a:defRPr/>
            </a:lvl3pPr>
            <a:lvl4pPr indent="-317500" lvl="3" marL="1828800" rtl="0">
              <a:spcBef>
                <a:spcPts val="0"/>
              </a:spcBef>
              <a:spcAft>
                <a:spcPts val="0"/>
              </a:spcAft>
              <a:buClr>
                <a:srgbClr val="325061"/>
              </a:buClr>
              <a:buSzPts val="1400"/>
              <a:buFont typeface="Poppins"/>
              <a:buChar char="●"/>
              <a:defRPr/>
            </a:lvl4pPr>
            <a:lvl5pPr indent="-317500" lvl="4" marL="2286000" rtl="0">
              <a:spcBef>
                <a:spcPts val="0"/>
              </a:spcBef>
              <a:spcAft>
                <a:spcPts val="0"/>
              </a:spcAft>
              <a:buClr>
                <a:srgbClr val="325061"/>
              </a:buClr>
              <a:buSzPts val="1400"/>
              <a:buFont typeface="Poppins"/>
              <a:buChar char="○"/>
              <a:defRPr/>
            </a:lvl5pPr>
            <a:lvl6pPr indent="-317500" lvl="5" marL="2743200" rtl="0">
              <a:spcBef>
                <a:spcPts val="0"/>
              </a:spcBef>
              <a:spcAft>
                <a:spcPts val="0"/>
              </a:spcAft>
              <a:buClr>
                <a:srgbClr val="325061"/>
              </a:buClr>
              <a:buSzPts val="1400"/>
              <a:buFont typeface="Poppins"/>
              <a:buChar char="■"/>
              <a:defRPr/>
            </a:lvl6pPr>
            <a:lvl7pPr indent="-317500" lvl="6" marL="3200400" rtl="0">
              <a:spcBef>
                <a:spcPts val="0"/>
              </a:spcBef>
              <a:spcAft>
                <a:spcPts val="0"/>
              </a:spcAft>
              <a:buClr>
                <a:srgbClr val="325061"/>
              </a:buClr>
              <a:buSzPts val="1400"/>
              <a:buFont typeface="Poppins"/>
              <a:buChar char="●"/>
              <a:defRPr/>
            </a:lvl7pPr>
            <a:lvl8pPr indent="-317500" lvl="7" marL="3657600" rtl="0">
              <a:spcBef>
                <a:spcPts val="0"/>
              </a:spcBef>
              <a:spcAft>
                <a:spcPts val="0"/>
              </a:spcAft>
              <a:buClr>
                <a:srgbClr val="325061"/>
              </a:buClr>
              <a:buSzPts val="1400"/>
              <a:buFont typeface="Poppins"/>
              <a:buChar char="○"/>
              <a:defRPr/>
            </a:lvl8pPr>
            <a:lvl9pPr indent="-317500" lvl="8" marL="4114800" rtl="0">
              <a:spcBef>
                <a:spcPts val="0"/>
              </a:spcBef>
              <a:spcAft>
                <a:spcPts val="0"/>
              </a:spcAft>
              <a:buClr>
                <a:srgbClr val="325061"/>
              </a:buClr>
              <a:buSzPts val="1400"/>
              <a:buFont typeface="Poppins"/>
              <a:buChar char="■"/>
              <a:defRPr/>
            </a:lvl9pPr>
          </a:lstStyle>
          <a:p/>
        </p:txBody>
      </p:sp>
      <p:sp>
        <p:nvSpPr>
          <p:cNvPr id="132" name="Google Shape;132;p18"/>
          <p:cNvSpPr/>
          <p:nvPr/>
        </p:nvSpPr>
        <p:spPr>
          <a:xfrm>
            <a:off x="5400675" y="3243950"/>
            <a:ext cx="3940911" cy="2013037"/>
          </a:xfrm>
          <a:custGeom>
            <a:rect b="b" l="l" r="r" t="t"/>
            <a:pathLst>
              <a:path extrusionOk="0" h="78665" w="154002">
                <a:moveTo>
                  <a:pt x="153397" y="0"/>
                </a:moveTo>
                <a:lnTo>
                  <a:pt x="154002" y="78665"/>
                </a:lnTo>
                <a:lnTo>
                  <a:pt x="0" y="77758"/>
                </a:lnTo>
                <a:close/>
              </a:path>
            </a:pathLst>
          </a:custGeom>
          <a:solidFill>
            <a:schemeClr val="dk2"/>
          </a:solidFill>
          <a:ln>
            <a:noFill/>
          </a:ln>
          <a:effectLst>
            <a:outerShdw blurRad="214313" rotWithShape="0" algn="bl" dir="11040000" dist="76200">
              <a:srgbClr val="000000">
                <a:alpha val="35000"/>
              </a:srgbClr>
            </a:outerShdw>
          </a:effectLst>
        </p:spPr>
      </p:sp>
      <p:sp>
        <p:nvSpPr>
          <p:cNvPr id="133" name="Google Shape;133;p18"/>
          <p:cNvSpPr/>
          <p:nvPr/>
        </p:nvSpPr>
        <p:spPr>
          <a:xfrm>
            <a:off x="7609350" y="1263175"/>
            <a:ext cx="1830475" cy="4069425"/>
          </a:xfrm>
          <a:custGeom>
            <a:rect b="b" l="l" r="r" t="t"/>
            <a:pathLst>
              <a:path extrusionOk="0" h="162777" w="73219">
                <a:moveTo>
                  <a:pt x="63840" y="0"/>
                </a:moveTo>
                <a:lnTo>
                  <a:pt x="0" y="162777"/>
                </a:lnTo>
                <a:lnTo>
                  <a:pt x="73219" y="162777"/>
                </a:lnTo>
                <a:close/>
              </a:path>
            </a:pathLst>
          </a:custGeom>
          <a:solidFill>
            <a:schemeClr val="accent2"/>
          </a:solidFill>
          <a:ln>
            <a:noFill/>
          </a:ln>
          <a:effectLst>
            <a:outerShdw blurRad="214313" rotWithShape="0" algn="bl" dir="10800000" dist="76200">
              <a:srgbClr val="000000">
                <a:alpha val="34000"/>
              </a:srgb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34" name="Shape 134"/>
        <p:cNvGrpSpPr/>
        <p:nvPr/>
      </p:nvGrpSpPr>
      <p:grpSpPr>
        <a:xfrm>
          <a:off x="0" y="0"/>
          <a:ext cx="0" cy="0"/>
          <a:chOff x="0" y="0"/>
          <a:chExt cx="0" cy="0"/>
        </a:xfrm>
      </p:grpSpPr>
      <p:sp>
        <p:nvSpPr>
          <p:cNvPr id="135" name="Google Shape;135;p19"/>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6" name="Google Shape;136;p19"/>
          <p:cNvSpPr/>
          <p:nvPr/>
        </p:nvSpPr>
        <p:spPr>
          <a:xfrm>
            <a:off x="5931750" y="-105900"/>
            <a:ext cx="3356875" cy="907696"/>
          </a:xfrm>
          <a:custGeom>
            <a:rect b="b" l="l" r="r" t="t"/>
            <a:pathLst>
              <a:path extrusionOk="0" h="35097" w="129797">
                <a:moveTo>
                  <a:pt x="129495" y="35097"/>
                </a:moveTo>
                <a:lnTo>
                  <a:pt x="129797" y="0"/>
                </a:lnTo>
                <a:lnTo>
                  <a:pt x="0" y="303"/>
                </a:lnTo>
                <a:close/>
              </a:path>
            </a:pathLst>
          </a:custGeom>
          <a:solidFill>
            <a:schemeClr val="accent3"/>
          </a:solidFill>
          <a:ln>
            <a:noFill/>
          </a:ln>
          <a:effectLst>
            <a:outerShdw blurRad="214313" rotWithShape="0" algn="bl" dir="3660000" dist="76200">
              <a:srgbClr val="000000">
                <a:alpha val="34000"/>
              </a:srgbClr>
            </a:outerShdw>
          </a:effectLst>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7" name="Shape 137"/>
        <p:cNvGrpSpPr/>
        <p:nvPr/>
      </p:nvGrpSpPr>
      <p:grpSpPr>
        <a:xfrm>
          <a:off x="0" y="0"/>
          <a:ext cx="0" cy="0"/>
          <a:chOff x="0" y="0"/>
          <a:chExt cx="0" cy="0"/>
        </a:xfrm>
      </p:grpSpPr>
      <p:sp>
        <p:nvSpPr>
          <p:cNvPr id="138" name="Google Shape;138;p20"/>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9" name="Google Shape;139;p20"/>
          <p:cNvSpPr/>
          <p:nvPr/>
        </p:nvSpPr>
        <p:spPr>
          <a:xfrm>
            <a:off x="-196675" y="1800225"/>
            <a:ext cx="1406900" cy="3434050"/>
          </a:xfrm>
          <a:custGeom>
            <a:rect b="b" l="l" r="r" t="t"/>
            <a:pathLst>
              <a:path extrusionOk="0" h="137362" w="56276">
                <a:moveTo>
                  <a:pt x="3934" y="12707"/>
                </a:moveTo>
                <a:lnTo>
                  <a:pt x="56276" y="137059"/>
                </a:lnTo>
                <a:lnTo>
                  <a:pt x="3934" y="137362"/>
                </a:lnTo>
                <a:lnTo>
                  <a:pt x="0" y="0"/>
                </a:lnTo>
                <a:close/>
              </a:path>
            </a:pathLst>
          </a:custGeom>
          <a:solidFill>
            <a:schemeClr val="accent4"/>
          </a:solidFill>
          <a:ln>
            <a:noFill/>
          </a:ln>
          <a:effectLst>
            <a:outerShdw blurRad="214313" rotWithShape="0" algn="bl" dir="3660000" dist="76200">
              <a:srgbClr val="000000">
                <a:alpha val="35000"/>
              </a:srgbClr>
            </a:outerShdw>
          </a:effectLst>
        </p:spPr>
      </p:sp>
      <p:sp>
        <p:nvSpPr>
          <p:cNvPr id="140" name="Google Shape;140;p20"/>
          <p:cNvSpPr/>
          <p:nvPr/>
        </p:nvSpPr>
        <p:spPr>
          <a:xfrm>
            <a:off x="8010250" y="-60500"/>
            <a:ext cx="1248050" cy="1656500"/>
          </a:xfrm>
          <a:custGeom>
            <a:rect b="b" l="l" r="r" t="t"/>
            <a:pathLst>
              <a:path extrusionOk="0" h="66260" w="49922">
                <a:moveTo>
                  <a:pt x="0" y="302"/>
                </a:moveTo>
                <a:lnTo>
                  <a:pt x="49317" y="0"/>
                </a:lnTo>
                <a:lnTo>
                  <a:pt x="49922" y="66260"/>
                </a:lnTo>
                <a:close/>
              </a:path>
            </a:pathLst>
          </a:custGeom>
          <a:solidFill>
            <a:schemeClr val="accent1"/>
          </a:solidFill>
          <a:ln cap="flat" cmpd="sng" w="9525">
            <a:solidFill>
              <a:schemeClr val="dk2"/>
            </a:solidFill>
            <a:prstDash val="solid"/>
            <a:round/>
            <a:headEnd len="med" w="med" type="none"/>
            <a:tailEnd len="med" w="med" type="none"/>
          </a:ln>
          <a:effectLst>
            <a:outerShdw blurRad="214313" rotWithShape="0" algn="bl" dir="10920000" dist="76200">
              <a:srgbClr val="000000">
                <a:alpha val="35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288911" y="537275"/>
            <a:ext cx="1952934" cy="4704425"/>
          </a:xfrm>
          <a:custGeom>
            <a:rect b="b" l="l" r="r" t="t"/>
            <a:pathLst>
              <a:path extrusionOk="0" h="180022" w="74732">
                <a:moveTo>
                  <a:pt x="6051" y="49317"/>
                </a:moveTo>
                <a:lnTo>
                  <a:pt x="0" y="180022"/>
                </a:lnTo>
                <a:lnTo>
                  <a:pt x="74732" y="180022"/>
                </a:lnTo>
                <a:lnTo>
                  <a:pt x="6656" y="0"/>
                </a:lnTo>
                <a:close/>
              </a:path>
            </a:pathLst>
          </a:custGeom>
          <a:solidFill>
            <a:schemeClr val="accent2"/>
          </a:solidFill>
          <a:ln>
            <a:noFill/>
          </a:ln>
          <a:effectLst>
            <a:outerShdw blurRad="214313" rotWithShape="0" algn="bl" dir="1680000" dist="76200">
              <a:schemeClr val="dk1">
                <a:alpha val="35000"/>
              </a:schemeClr>
            </a:outerShdw>
          </a:effectLst>
        </p:spPr>
      </p:sp>
      <p:sp>
        <p:nvSpPr>
          <p:cNvPr id="17" name="Google Shape;17;p3"/>
          <p:cNvSpPr/>
          <p:nvPr/>
        </p:nvSpPr>
        <p:spPr>
          <a:xfrm>
            <a:off x="4659400" y="-166400"/>
            <a:ext cx="4689675" cy="2019575"/>
          </a:xfrm>
          <a:custGeom>
            <a:rect b="b" l="l" r="r" t="t"/>
            <a:pathLst>
              <a:path extrusionOk="0" h="80783" w="187587">
                <a:moveTo>
                  <a:pt x="0" y="3328"/>
                </a:moveTo>
                <a:lnTo>
                  <a:pt x="187587" y="80783"/>
                </a:lnTo>
                <a:lnTo>
                  <a:pt x="185771" y="0"/>
                </a:lnTo>
                <a:close/>
              </a:path>
            </a:pathLst>
          </a:custGeom>
          <a:solidFill>
            <a:schemeClr val="lt2"/>
          </a:solidFill>
          <a:ln>
            <a:noFill/>
          </a:ln>
          <a:effectLst>
            <a:outerShdw blurRad="214313" rotWithShape="0" algn="bl" dir="3960000" dist="76200">
              <a:schemeClr val="dk1">
                <a:alpha val="35000"/>
              </a:schemeClr>
            </a:outerShdw>
          </a:effectLst>
        </p:spPr>
      </p:sp>
      <p:sp>
        <p:nvSpPr>
          <p:cNvPr id="18" name="Google Shape;18;p3"/>
          <p:cNvSpPr/>
          <p:nvPr/>
        </p:nvSpPr>
        <p:spPr>
          <a:xfrm>
            <a:off x="7352175" y="-83225"/>
            <a:ext cx="1913700" cy="2957525"/>
          </a:xfrm>
          <a:custGeom>
            <a:rect b="b" l="l" r="r" t="t"/>
            <a:pathLst>
              <a:path extrusionOk="0" h="118301" w="76548">
                <a:moveTo>
                  <a:pt x="76548" y="0"/>
                </a:moveTo>
                <a:lnTo>
                  <a:pt x="75640" y="118301"/>
                </a:lnTo>
                <a:lnTo>
                  <a:pt x="0" y="303"/>
                </a:lnTo>
                <a:close/>
              </a:path>
            </a:pathLst>
          </a:custGeom>
          <a:solidFill>
            <a:schemeClr val="dk2"/>
          </a:solidFill>
          <a:ln>
            <a:noFill/>
          </a:ln>
          <a:effectLst>
            <a:outerShdw blurRad="214313" rotWithShape="0" algn="bl" dir="5400000" dist="76200">
              <a:schemeClr val="dk1">
                <a:alpha val="35000"/>
              </a:schemeClr>
            </a:outerShdw>
          </a:effectLst>
        </p:spPr>
      </p:sp>
      <p:sp>
        <p:nvSpPr>
          <p:cNvPr id="19" name="Google Shape;19;p3"/>
          <p:cNvSpPr/>
          <p:nvPr/>
        </p:nvSpPr>
        <p:spPr>
          <a:xfrm flipH="1">
            <a:off x="-158850" y="3585325"/>
            <a:ext cx="2352400" cy="1656500"/>
          </a:xfrm>
          <a:custGeom>
            <a:rect b="b" l="l" r="r" t="t"/>
            <a:pathLst>
              <a:path extrusionOk="0" h="66260" w="94096">
                <a:moveTo>
                  <a:pt x="0" y="64142"/>
                </a:moveTo>
                <a:lnTo>
                  <a:pt x="91373" y="0"/>
                </a:lnTo>
                <a:lnTo>
                  <a:pt x="94096" y="66260"/>
                </a:lnTo>
                <a:close/>
              </a:path>
            </a:pathLst>
          </a:custGeom>
          <a:solidFill>
            <a:schemeClr val="accent6"/>
          </a:solidFill>
          <a:ln>
            <a:noFill/>
          </a:ln>
          <a:effectLst>
            <a:outerShdw blurRad="214313" rotWithShape="0" algn="bl" dist="76200">
              <a:schemeClr val="dk1">
                <a:alpha val="35000"/>
              </a:schemeClr>
            </a:outerShdw>
          </a:effectLst>
        </p:spPr>
      </p:sp>
      <p:sp>
        <p:nvSpPr>
          <p:cNvPr id="20" name="Google Shape;20;p3"/>
          <p:cNvSpPr txBox="1"/>
          <p:nvPr>
            <p:ph type="title"/>
          </p:nvPr>
        </p:nvSpPr>
        <p:spPr>
          <a:xfrm>
            <a:off x="2395050" y="2571750"/>
            <a:ext cx="4353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999600" y="1729950"/>
            <a:ext cx="1144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60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41" name="Shape 141"/>
        <p:cNvGrpSpPr/>
        <p:nvPr/>
      </p:nvGrpSpPr>
      <p:grpSpPr>
        <a:xfrm>
          <a:off x="0" y="0"/>
          <a:ext cx="0" cy="0"/>
          <a:chOff x="0" y="0"/>
          <a:chExt cx="0" cy="0"/>
        </a:xfrm>
      </p:grpSpPr>
      <p:sp>
        <p:nvSpPr>
          <p:cNvPr id="142" name="Google Shape;142;p21"/>
          <p:cNvSpPr/>
          <p:nvPr/>
        </p:nvSpPr>
        <p:spPr>
          <a:xfrm>
            <a:off x="-37825" y="1217800"/>
            <a:ext cx="1762400" cy="4008900"/>
          </a:xfrm>
          <a:custGeom>
            <a:rect b="b" l="l" r="r" t="t"/>
            <a:pathLst>
              <a:path extrusionOk="0" h="160356" w="70496">
                <a:moveTo>
                  <a:pt x="303" y="0"/>
                </a:moveTo>
                <a:lnTo>
                  <a:pt x="0" y="160356"/>
                </a:lnTo>
                <a:lnTo>
                  <a:pt x="70496" y="159448"/>
                </a:lnTo>
                <a:close/>
              </a:path>
            </a:pathLst>
          </a:custGeom>
          <a:solidFill>
            <a:schemeClr val="accent2"/>
          </a:solidFill>
          <a:ln>
            <a:noFill/>
          </a:ln>
          <a:effectLst>
            <a:outerShdw blurRad="214313" rotWithShape="0" algn="bl" dir="3480000" dist="76200">
              <a:srgbClr val="000000">
                <a:alpha val="35000"/>
              </a:srgbClr>
            </a:outerShdw>
          </a:effectLst>
        </p:spPr>
      </p:sp>
      <p:sp>
        <p:nvSpPr>
          <p:cNvPr id="143" name="Google Shape;143;p21"/>
          <p:cNvSpPr/>
          <p:nvPr/>
        </p:nvSpPr>
        <p:spPr>
          <a:xfrm>
            <a:off x="5541639" y="-157875"/>
            <a:ext cx="3928495" cy="1277361"/>
          </a:xfrm>
          <a:custGeom>
            <a:rect b="b" l="l" r="r" t="t"/>
            <a:pathLst>
              <a:path extrusionOk="0" h="48107" w="147952">
                <a:moveTo>
                  <a:pt x="0" y="0"/>
                </a:moveTo>
                <a:lnTo>
                  <a:pt x="147649" y="1210"/>
                </a:lnTo>
                <a:lnTo>
                  <a:pt x="147952" y="48107"/>
                </a:lnTo>
                <a:close/>
              </a:path>
            </a:pathLst>
          </a:custGeom>
          <a:solidFill>
            <a:schemeClr val="accent1"/>
          </a:solidFill>
          <a:ln>
            <a:noFill/>
          </a:ln>
          <a:effectLst>
            <a:outerShdw blurRad="214313" rotWithShape="0" algn="bl" dir="3660000" dist="76200">
              <a:srgbClr val="000000">
                <a:alpha val="35000"/>
              </a:srgbClr>
            </a:outerShdw>
          </a:effectLst>
        </p:spPr>
      </p:sp>
      <p:sp>
        <p:nvSpPr>
          <p:cNvPr id="144" name="Google Shape;144;p21"/>
          <p:cNvSpPr/>
          <p:nvPr/>
        </p:nvSpPr>
        <p:spPr>
          <a:xfrm>
            <a:off x="7616925" y="-37825"/>
            <a:ext cx="1648950" cy="2897000"/>
          </a:xfrm>
          <a:custGeom>
            <a:rect b="b" l="l" r="r" t="t"/>
            <a:pathLst>
              <a:path extrusionOk="0" h="115880" w="65958">
                <a:moveTo>
                  <a:pt x="0" y="0"/>
                </a:moveTo>
                <a:lnTo>
                  <a:pt x="65958" y="0"/>
                </a:lnTo>
                <a:lnTo>
                  <a:pt x="65050" y="115880"/>
                </a:lnTo>
                <a:close/>
              </a:path>
            </a:pathLst>
          </a:custGeom>
          <a:solidFill>
            <a:schemeClr val="accent4"/>
          </a:solidFill>
          <a:ln>
            <a:noFill/>
          </a:ln>
          <a:effectLst>
            <a:outerShdw blurRad="214313" rotWithShape="0" algn="bl" dir="10920000" dist="76200">
              <a:srgbClr val="000000">
                <a:alpha val="35000"/>
              </a:srgbClr>
            </a:outerShdw>
          </a:effectLst>
        </p:spPr>
      </p:sp>
      <p:sp>
        <p:nvSpPr>
          <p:cNvPr id="145" name="Google Shape;145;p21"/>
          <p:cNvSpPr txBox="1"/>
          <p:nvPr>
            <p:ph hasCustomPrompt="1" type="title"/>
          </p:nvPr>
        </p:nvSpPr>
        <p:spPr>
          <a:xfrm>
            <a:off x="1838850" y="727775"/>
            <a:ext cx="5466300" cy="72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p:nvPr>
            <p:ph idx="1" type="subTitle"/>
          </p:nvPr>
        </p:nvSpPr>
        <p:spPr>
          <a:xfrm>
            <a:off x="1838850" y="1371575"/>
            <a:ext cx="5466300" cy="363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1"/>
          <p:cNvSpPr txBox="1"/>
          <p:nvPr>
            <p:ph hasCustomPrompt="1" idx="2" type="title"/>
          </p:nvPr>
        </p:nvSpPr>
        <p:spPr>
          <a:xfrm>
            <a:off x="1838850" y="2068350"/>
            <a:ext cx="5466300" cy="72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p:nvPr>
            <p:ph idx="3" type="subTitle"/>
          </p:nvPr>
        </p:nvSpPr>
        <p:spPr>
          <a:xfrm>
            <a:off x="1838850" y="2712150"/>
            <a:ext cx="5466300" cy="363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1"/>
          <p:cNvSpPr txBox="1"/>
          <p:nvPr>
            <p:ph hasCustomPrompt="1" idx="4" type="title"/>
          </p:nvPr>
        </p:nvSpPr>
        <p:spPr>
          <a:xfrm>
            <a:off x="1838850" y="3408925"/>
            <a:ext cx="5466300" cy="72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p:nvPr>
            <p:ph idx="5" type="subTitle"/>
          </p:nvPr>
        </p:nvSpPr>
        <p:spPr>
          <a:xfrm>
            <a:off x="1838850" y="4052725"/>
            <a:ext cx="5466300" cy="363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1"/>
          <p:cNvSpPr/>
          <p:nvPr/>
        </p:nvSpPr>
        <p:spPr>
          <a:xfrm>
            <a:off x="-136150" y="-157875"/>
            <a:ext cx="1425108" cy="2691851"/>
          </a:xfrm>
          <a:custGeom>
            <a:rect b="b" l="l" r="r" t="t"/>
            <a:pathLst>
              <a:path extrusionOk="0" h="102870" w="54461">
                <a:moveTo>
                  <a:pt x="54461" y="303"/>
                </a:moveTo>
                <a:lnTo>
                  <a:pt x="0" y="0"/>
                </a:lnTo>
                <a:lnTo>
                  <a:pt x="1815" y="102870"/>
                </a:lnTo>
                <a:close/>
              </a:path>
            </a:pathLst>
          </a:custGeom>
          <a:solidFill>
            <a:schemeClr val="accent3"/>
          </a:solidFill>
          <a:ln>
            <a:noFill/>
          </a:ln>
          <a:effectLst>
            <a:outerShdw blurRad="214313" rotWithShape="0" algn="bl" dir="3660000" dist="76200">
              <a:srgbClr val="000000">
                <a:alpha val="35000"/>
              </a:srgbClr>
            </a:outerShdw>
          </a:effectLst>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52" name="Shape 152"/>
        <p:cNvGrpSpPr/>
        <p:nvPr/>
      </p:nvGrpSpPr>
      <p:grpSpPr>
        <a:xfrm>
          <a:off x="0" y="0"/>
          <a:ext cx="0" cy="0"/>
          <a:chOff x="0" y="0"/>
          <a:chExt cx="0" cy="0"/>
        </a:xfrm>
      </p:grpSpPr>
      <p:sp>
        <p:nvSpPr>
          <p:cNvPr id="153" name="Google Shape;153;p22"/>
          <p:cNvSpPr/>
          <p:nvPr/>
        </p:nvSpPr>
        <p:spPr>
          <a:xfrm>
            <a:off x="-151275" y="-157775"/>
            <a:ext cx="3736547" cy="1216717"/>
          </a:xfrm>
          <a:custGeom>
            <a:rect b="b" l="l" r="r" t="t"/>
            <a:pathLst>
              <a:path extrusionOk="0" h="46896" w="144018">
                <a:moveTo>
                  <a:pt x="144018" y="2118"/>
                </a:moveTo>
                <a:lnTo>
                  <a:pt x="0" y="46896"/>
                </a:lnTo>
                <a:lnTo>
                  <a:pt x="908" y="0"/>
                </a:lnTo>
                <a:close/>
              </a:path>
            </a:pathLst>
          </a:custGeom>
          <a:solidFill>
            <a:schemeClr val="accent2"/>
          </a:solidFill>
          <a:ln>
            <a:noFill/>
          </a:ln>
          <a:effectLst>
            <a:outerShdw blurRad="214313" rotWithShape="0" algn="bl" dir="3660000" dist="76200">
              <a:srgbClr val="000000">
                <a:alpha val="35000"/>
              </a:srgbClr>
            </a:outerShdw>
          </a:effectLst>
        </p:spPr>
      </p:sp>
      <p:sp>
        <p:nvSpPr>
          <p:cNvPr id="154" name="Google Shape;154;p22"/>
          <p:cNvSpPr/>
          <p:nvPr/>
        </p:nvSpPr>
        <p:spPr>
          <a:xfrm>
            <a:off x="-98325" y="-68075"/>
            <a:ext cx="1535475" cy="3108800"/>
          </a:xfrm>
          <a:custGeom>
            <a:rect b="b" l="l" r="r" t="t"/>
            <a:pathLst>
              <a:path extrusionOk="0" h="124352" w="61419">
                <a:moveTo>
                  <a:pt x="61419" y="605"/>
                </a:moveTo>
                <a:lnTo>
                  <a:pt x="0" y="124352"/>
                </a:lnTo>
                <a:lnTo>
                  <a:pt x="1210" y="0"/>
                </a:lnTo>
                <a:close/>
              </a:path>
            </a:pathLst>
          </a:custGeom>
          <a:solidFill>
            <a:schemeClr val="accent4"/>
          </a:solidFill>
          <a:ln>
            <a:noFill/>
          </a:ln>
          <a:effectLst>
            <a:outerShdw blurRad="214313" rotWithShape="0" algn="bl" dir="3660000" dist="76200">
              <a:srgbClr val="000000">
                <a:alpha val="35000"/>
              </a:srgbClr>
            </a:outerShdw>
          </a:effectLst>
        </p:spPr>
      </p:sp>
      <p:sp>
        <p:nvSpPr>
          <p:cNvPr id="155" name="Google Shape;155;p22"/>
          <p:cNvSpPr/>
          <p:nvPr/>
        </p:nvSpPr>
        <p:spPr>
          <a:xfrm>
            <a:off x="7284100" y="2004450"/>
            <a:ext cx="2045469" cy="3260218"/>
          </a:xfrm>
          <a:custGeom>
            <a:rect b="b" l="l" r="r" t="t"/>
            <a:pathLst>
              <a:path extrusionOk="0" h="125865" w="78968">
                <a:moveTo>
                  <a:pt x="77758" y="0"/>
                </a:moveTo>
                <a:lnTo>
                  <a:pt x="78968" y="125865"/>
                </a:lnTo>
                <a:lnTo>
                  <a:pt x="0" y="124352"/>
                </a:lnTo>
                <a:close/>
              </a:path>
            </a:pathLst>
          </a:custGeom>
          <a:solidFill>
            <a:schemeClr val="accent5"/>
          </a:solidFill>
          <a:ln>
            <a:noFill/>
          </a:ln>
          <a:effectLst>
            <a:outerShdw blurRad="214313" rotWithShape="0" algn="bl" dir="10680000" dist="76200">
              <a:srgbClr val="000000">
                <a:alpha val="35000"/>
              </a:srgbClr>
            </a:outerShdw>
          </a:effectLst>
        </p:spPr>
      </p:sp>
      <p:sp>
        <p:nvSpPr>
          <p:cNvPr id="156" name="Google Shape;156;p22"/>
          <p:cNvSpPr txBox="1"/>
          <p:nvPr>
            <p:ph type="ctrTitle"/>
          </p:nvPr>
        </p:nvSpPr>
        <p:spPr>
          <a:xfrm>
            <a:off x="2186250" y="639234"/>
            <a:ext cx="4771500" cy="108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atin typeface="Advent Pro"/>
                <a:ea typeface="Advent Pro"/>
                <a:cs typeface="Advent Pro"/>
                <a:sym typeface="Advent Pr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57" name="Google Shape;157;p22"/>
          <p:cNvSpPr txBox="1"/>
          <p:nvPr>
            <p:ph idx="1" type="subTitle"/>
          </p:nvPr>
        </p:nvSpPr>
        <p:spPr>
          <a:xfrm>
            <a:off x="2186250" y="1644541"/>
            <a:ext cx="4771500" cy="8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atin typeface="Albert Sans"/>
                <a:ea typeface="Albert Sans"/>
                <a:cs typeface="Albert Sans"/>
                <a:sym typeface="Albert Sans"/>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58" name="Google Shape;158;p22"/>
          <p:cNvSpPr txBox="1"/>
          <p:nvPr/>
        </p:nvSpPr>
        <p:spPr>
          <a:xfrm>
            <a:off x="2056800" y="3990666"/>
            <a:ext cx="5030400" cy="51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b="1" lang="en"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including icons by </a:t>
            </a:r>
            <a:r>
              <a:rPr b="1" lang="en"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sz="1200">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59" name="Shape 159"/>
        <p:cNvGrpSpPr/>
        <p:nvPr/>
      </p:nvGrpSpPr>
      <p:grpSpPr>
        <a:xfrm>
          <a:off x="0" y="0"/>
          <a:ext cx="0" cy="0"/>
          <a:chOff x="0" y="0"/>
          <a:chExt cx="0" cy="0"/>
        </a:xfrm>
      </p:grpSpPr>
      <p:sp>
        <p:nvSpPr>
          <p:cNvPr id="160" name="Google Shape;160;p23"/>
          <p:cNvSpPr/>
          <p:nvPr/>
        </p:nvSpPr>
        <p:spPr>
          <a:xfrm>
            <a:off x="-121550" y="-151950"/>
            <a:ext cx="1245975" cy="4322975"/>
          </a:xfrm>
          <a:custGeom>
            <a:rect b="b" l="l" r="r" t="t"/>
            <a:pathLst>
              <a:path extrusionOk="0" h="172919" w="49839">
                <a:moveTo>
                  <a:pt x="49839" y="0"/>
                </a:moveTo>
                <a:lnTo>
                  <a:pt x="304" y="172919"/>
                </a:lnTo>
                <a:lnTo>
                  <a:pt x="0" y="304"/>
                </a:lnTo>
                <a:close/>
              </a:path>
            </a:pathLst>
          </a:custGeom>
          <a:solidFill>
            <a:schemeClr val="accent4"/>
          </a:solidFill>
          <a:ln>
            <a:noFill/>
          </a:ln>
          <a:effectLst>
            <a:outerShdw blurRad="214313" rotWithShape="0" algn="bl" dir="3660000" dist="76200">
              <a:srgbClr val="000000">
                <a:alpha val="35000"/>
              </a:srgbClr>
            </a:outerShdw>
          </a:effectLst>
        </p:spPr>
      </p:sp>
      <p:sp>
        <p:nvSpPr>
          <p:cNvPr id="161" name="Google Shape;161;p23"/>
          <p:cNvSpPr/>
          <p:nvPr/>
        </p:nvSpPr>
        <p:spPr>
          <a:xfrm>
            <a:off x="5652525" y="4011475"/>
            <a:ext cx="3707575" cy="1276375"/>
          </a:xfrm>
          <a:custGeom>
            <a:rect b="b" l="l" r="r" t="t"/>
            <a:pathLst>
              <a:path extrusionOk="0" h="51055" w="148303">
                <a:moveTo>
                  <a:pt x="146176" y="0"/>
                </a:moveTo>
                <a:lnTo>
                  <a:pt x="148303" y="51055"/>
                </a:lnTo>
                <a:lnTo>
                  <a:pt x="0" y="48320"/>
                </a:lnTo>
                <a:close/>
              </a:path>
            </a:pathLst>
          </a:custGeom>
          <a:solidFill>
            <a:schemeClr val="accent2"/>
          </a:solidFill>
          <a:ln>
            <a:noFill/>
          </a:ln>
          <a:effectLst>
            <a:outerShdw blurRad="214313" rotWithShape="0" algn="bl" dir="10920000" dist="76200">
              <a:srgbClr val="000000">
                <a:alpha val="36000"/>
              </a:srgbClr>
            </a:outerShdw>
          </a:effectLst>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62" name="Shape 162"/>
        <p:cNvGrpSpPr/>
        <p:nvPr/>
      </p:nvGrpSpPr>
      <p:grpSpPr>
        <a:xfrm>
          <a:off x="0" y="0"/>
          <a:ext cx="0" cy="0"/>
          <a:chOff x="0" y="0"/>
          <a:chExt cx="0" cy="0"/>
        </a:xfrm>
      </p:grpSpPr>
      <p:sp>
        <p:nvSpPr>
          <p:cNvPr id="163" name="Google Shape;163;p24"/>
          <p:cNvSpPr/>
          <p:nvPr/>
        </p:nvSpPr>
        <p:spPr>
          <a:xfrm>
            <a:off x="6450275" y="-75975"/>
            <a:ext cx="2894625" cy="1489100"/>
          </a:xfrm>
          <a:custGeom>
            <a:rect b="b" l="l" r="r" t="t"/>
            <a:pathLst>
              <a:path extrusionOk="0" h="59564" w="115785">
                <a:moveTo>
                  <a:pt x="0" y="304"/>
                </a:moveTo>
                <a:lnTo>
                  <a:pt x="114266" y="0"/>
                </a:lnTo>
                <a:lnTo>
                  <a:pt x="115785" y="59564"/>
                </a:lnTo>
                <a:close/>
              </a:path>
            </a:pathLst>
          </a:custGeom>
          <a:solidFill>
            <a:schemeClr val="accent5"/>
          </a:solidFill>
          <a:ln>
            <a:noFill/>
          </a:ln>
          <a:effectLst>
            <a:outerShdw blurRad="214313" rotWithShape="0" algn="bl" dir="3660000" dist="76200">
              <a:srgbClr val="000000">
                <a:alpha val="36000"/>
              </a:srgbClr>
            </a:outerShdw>
          </a:effectLst>
        </p:spPr>
      </p:sp>
      <p:sp>
        <p:nvSpPr>
          <p:cNvPr id="164" name="Google Shape;164;p24"/>
          <p:cNvSpPr/>
          <p:nvPr/>
        </p:nvSpPr>
        <p:spPr>
          <a:xfrm>
            <a:off x="8212875" y="-121575"/>
            <a:ext cx="1132025" cy="3206150"/>
          </a:xfrm>
          <a:custGeom>
            <a:rect b="b" l="l" r="r" t="t"/>
            <a:pathLst>
              <a:path extrusionOk="0" h="128246" w="45281">
                <a:moveTo>
                  <a:pt x="0" y="608"/>
                </a:moveTo>
                <a:lnTo>
                  <a:pt x="45281" y="0"/>
                </a:lnTo>
                <a:lnTo>
                  <a:pt x="42242" y="128246"/>
                </a:lnTo>
                <a:close/>
              </a:path>
            </a:pathLst>
          </a:custGeom>
          <a:solidFill>
            <a:schemeClr val="accent2"/>
          </a:solidFill>
          <a:ln>
            <a:noFill/>
          </a:ln>
          <a:effectLst>
            <a:outerShdw blurRad="214313" rotWithShape="0" algn="bl" dir="10680000" dist="76200">
              <a:srgbClr val="000000">
                <a:alpha val="36000"/>
              </a:srgbClr>
            </a:outerShdw>
          </a:effectLst>
        </p:spPr>
      </p:sp>
      <p:sp>
        <p:nvSpPr>
          <p:cNvPr id="165" name="Google Shape;165;p24"/>
          <p:cNvSpPr/>
          <p:nvPr/>
        </p:nvSpPr>
        <p:spPr>
          <a:xfrm>
            <a:off x="-68375" y="2013325"/>
            <a:ext cx="1755025" cy="3221350"/>
          </a:xfrm>
          <a:custGeom>
            <a:rect b="b" l="l" r="r" t="t"/>
            <a:pathLst>
              <a:path extrusionOk="0" h="128854" w="70201">
                <a:moveTo>
                  <a:pt x="912" y="0"/>
                </a:moveTo>
                <a:lnTo>
                  <a:pt x="0" y="128854"/>
                </a:lnTo>
                <a:lnTo>
                  <a:pt x="70201" y="128246"/>
                </a:lnTo>
                <a:close/>
              </a:path>
            </a:pathLst>
          </a:custGeom>
          <a:solidFill>
            <a:schemeClr val="dk2"/>
          </a:solidFill>
          <a:ln>
            <a:noFill/>
          </a:ln>
          <a:effectLst>
            <a:outerShdw blurRad="200025" rotWithShape="0" algn="bl" dir="3600000" dist="76200">
              <a:srgbClr val="000000">
                <a:alpha val="34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4" name="Google Shape;24;p4"/>
          <p:cNvSpPr txBox="1"/>
          <p:nvPr>
            <p:ph idx="1" type="body"/>
          </p:nvPr>
        </p:nvSpPr>
        <p:spPr>
          <a:xfrm>
            <a:off x="716375" y="1152475"/>
            <a:ext cx="7711200" cy="1131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105900" y="-60500"/>
            <a:ext cx="1308575" cy="2337250"/>
          </a:xfrm>
          <a:custGeom>
            <a:rect b="b" l="l" r="r" t="t"/>
            <a:pathLst>
              <a:path extrusionOk="0" h="93490" w="52343">
                <a:moveTo>
                  <a:pt x="52343" y="0"/>
                </a:moveTo>
                <a:lnTo>
                  <a:pt x="0" y="93490"/>
                </a:lnTo>
                <a:lnTo>
                  <a:pt x="0" y="302"/>
                </a:lnTo>
                <a:close/>
              </a:path>
            </a:pathLst>
          </a:custGeom>
          <a:solidFill>
            <a:schemeClr val="accent4"/>
          </a:solidFill>
          <a:ln>
            <a:noFill/>
          </a:ln>
          <a:effectLst>
            <a:outerShdw blurRad="214313" rotWithShape="0" algn="bl" dir="3780000" dist="76200">
              <a:srgbClr val="000000">
                <a:alpha val="35000"/>
              </a:srgbClr>
            </a:outerShdw>
          </a:effectLst>
        </p:spPr>
      </p:sp>
      <p:sp>
        <p:nvSpPr>
          <p:cNvPr id="27" name="Google Shape;27;p5"/>
          <p:cNvSpPr/>
          <p:nvPr/>
        </p:nvSpPr>
        <p:spPr>
          <a:xfrm>
            <a:off x="6187325" y="3774425"/>
            <a:ext cx="3139050" cy="1452275"/>
          </a:xfrm>
          <a:custGeom>
            <a:rect b="b" l="l" r="r" t="t"/>
            <a:pathLst>
              <a:path extrusionOk="0" h="58091" w="125562">
                <a:moveTo>
                  <a:pt x="125562" y="0"/>
                </a:moveTo>
                <a:lnTo>
                  <a:pt x="0" y="56881"/>
                </a:lnTo>
                <a:lnTo>
                  <a:pt x="122234" y="58091"/>
                </a:lnTo>
                <a:close/>
              </a:path>
            </a:pathLst>
          </a:custGeom>
          <a:solidFill>
            <a:schemeClr val="dk2"/>
          </a:solidFill>
          <a:ln>
            <a:noFill/>
          </a:ln>
          <a:effectLst>
            <a:outerShdw blurRad="214313" rotWithShape="0" algn="bl" dir="10920000" dist="76200">
              <a:srgbClr val="000000">
                <a:alpha val="35000"/>
              </a:srgbClr>
            </a:outerShdw>
          </a:effectLst>
        </p:spPr>
      </p:sp>
      <p:sp>
        <p:nvSpPr>
          <p:cNvPr id="28" name="Google Shape;28;p5"/>
          <p:cNvSpPr/>
          <p:nvPr/>
        </p:nvSpPr>
        <p:spPr>
          <a:xfrm>
            <a:off x="7972425" y="1467400"/>
            <a:ext cx="1520375" cy="3797125"/>
          </a:xfrm>
          <a:custGeom>
            <a:rect b="b" l="l" r="r" t="t"/>
            <a:pathLst>
              <a:path extrusionOk="0" h="151885" w="60815">
                <a:moveTo>
                  <a:pt x="55671" y="0"/>
                </a:moveTo>
                <a:lnTo>
                  <a:pt x="0" y="151885"/>
                </a:lnTo>
                <a:lnTo>
                  <a:pt x="60815" y="151885"/>
                </a:lnTo>
                <a:close/>
              </a:path>
            </a:pathLst>
          </a:custGeom>
          <a:solidFill>
            <a:schemeClr val="accent2"/>
          </a:solidFill>
          <a:ln cap="flat" cmpd="sng" w="9525">
            <a:solidFill>
              <a:schemeClr val="dk2"/>
            </a:solidFill>
            <a:prstDash val="solid"/>
            <a:round/>
            <a:headEnd len="med" w="med" type="none"/>
            <a:tailEnd len="med" w="med" type="none"/>
          </a:ln>
          <a:effectLst>
            <a:outerShdw blurRad="214313" rotWithShape="0" algn="bl" dir="10920000" dist="76200">
              <a:srgbClr val="000000">
                <a:alpha val="35000"/>
              </a:srgbClr>
            </a:outerShdw>
          </a:effectLst>
        </p:spPr>
      </p:sp>
      <p:sp>
        <p:nvSpPr>
          <p:cNvPr id="29" name="Google Shape;29;p5"/>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p:txBody>
      </p:sp>
      <p:sp>
        <p:nvSpPr>
          <p:cNvPr id="30" name="Google Shape;30;p5"/>
          <p:cNvSpPr txBox="1"/>
          <p:nvPr>
            <p:ph idx="1" type="subTitle"/>
          </p:nvPr>
        </p:nvSpPr>
        <p:spPr>
          <a:xfrm>
            <a:off x="1230128" y="1877925"/>
            <a:ext cx="29277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2" type="subTitle"/>
          </p:nvPr>
        </p:nvSpPr>
        <p:spPr>
          <a:xfrm>
            <a:off x="1230138" y="2397825"/>
            <a:ext cx="2927700" cy="1351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3" type="subTitle"/>
          </p:nvPr>
        </p:nvSpPr>
        <p:spPr>
          <a:xfrm>
            <a:off x="4986122" y="1877925"/>
            <a:ext cx="29277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idx="4" type="subTitle"/>
          </p:nvPr>
        </p:nvSpPr>
        <p:spPr>
          <a:xfrm>
            <a:off x="4986121" y="2397825"/>
            <a:ext cx="2927700" cy="1351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6" name="Google Shape;36;p6"/>
          <p:cNvSpPr/>
          <p:nvPr/>
        </p:nvSpPr>
        <p:spPr>
          <a:xfrm>
            <a:off x="8312800" y="-90775"/>
            <a:ext cx="1021125" cy="4319025"/>
          </a:xfrm>
          <a:custGeom>
            <a:rect b="b" l="l" r="r" t="t"/>
            <a:pathLst>
              <a:path extrusionOk="0" h="172761" w="40845">
                <a:moveTo>
                  <a:pt x="40845" y="0"/>
                </a:moveTo>
                <a:lnTo>
                  <a:pt x="0" y="303"/>
                </a:lnTo>
                <a:lnTo>
                  <a:pt x="35702" y="172761"/>
                </a:lnTo>
                <a:close/>
              </a:path>
            </a:pathLst>
          </a:custGeom>
          <a:solidFill>
            <a:schemeClr val="accent4"/>
          </a:solidFill>
          <a:ln>
            <a:noFill/>
          </a:ln>
          <a:effectLst>
            <a:outerShdw blurRad="214313" rotWithShape="0" algn="bl" dir="10860000" dist="76200">
              <a:schemeClr val="dk1">
                <a:alpha val="35000"/>
              </a:schemeClr>
            </a:outerShdw>
          </a:effectLst>
        </p:spPr>
      </p:sp>
      <p:sp>
        <p:nvSpPr>
          <p:cNvPr id="37" name="Google Shape;37;p6"/>
          <p:cNvSpPr/>
          <p:nvPr/>
        </p:nvSpPr>
        <p:spPr>
          <a:xfrm>
            <a:off x="7828700" y="-60500"/>
            <a:ext cx="1397700" cy="1646000"/>
          </a:xfrm>
          <a:custGeom>
            <a:rect b="b" l="l" r="r" t="t"/>
            <a:pathLst>
              <a:path extrusionOk="0" h="65840" w="55908">
                <a:moveTo>
                  <a:pt x="55908" y="854"/>
                </a:moveTo>
                <a:lnTo>
                  <a:pt x="55908" y="65840"/>
                </a:lnTo>
                <a:lnTo>
                  <a:pt x="0" y="0"/>
                </a:lnTo>
                <a:close/>
              </a:path>
            </a:pathLst>
          </a:custGeom>
          <a:solidFill>
            <a:schemeClr val="accent2"/>
          </a:solidFill>
          <a:ln>
            <a:noFill/>
          </a:ln>
          <a:effectLst>
            <a:outerShdw blurRad="214313" rotWithShape="0" algn="bl" dir="3600000" dist="76200">
              <a:schemeClr val="dk1">
                <a:alpha val="35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p:nvPr/>
        </p:nvSpPr>
        <p:spPr>
          <a:xfrm>
            <a:off x="-211800" y="-83200"/>
            <a:ext cx="3456750" cy="1263175"/>
          </a:xfrm>
          <a:custGeom>
            <a:rect b="b" l="l" r="r" t="t"/>
            <a:pathLst>
              <a:path extrusionOk="0" h="50527" w="138270">
                <a:moveTo>
                  <a:pt x="0" y="0"/>
                </a:moveTo>
                <a:lnTo>
                  <a:pt x="138270" y="908"/>
                </a:lnTo>
                <a:lnTo>
                  <a:pt x="605" y="50527"/>
                </a:lnTo>
                <a:close/>
              </a:path>
            </a:pathLst>
          </a:custGeom>
          <a:solidFill>
            <a:schemeClr val="accent1"/>
          </a:solidFill>
          <a:ln>
            <a:noFill/>
          </a:ln>
          <a:effectLst>
            <a:outerShdw blurRad="214313" rotWithShape="0" algn="bl" dir="3600000" dist="76200">
              <a:srgbClr val="000000">
                <a:alpha val="35000"/>
              </a:srgbClr>
            </a:outerShdw>
          </a:effectLst>
        </p:spPr>
      </p:sp>
      <p:sp>
        <p:nvSpPr>
          <p:cNvPr id="40" name="Google Shape;40;p7"/>
          <p:cNvSpPr/>
          <p:nvPr/>
        </p:nvSpPr>
        <p:spPr>
          <a:xfrm>
            <a:off x="-181525" y="-37825"/>
            <a:ext cx="1535475" cy="2254075"/>
          </a:xfrm>
          <a:custGeom>
            <a:rect b="b" l="l" r="r" t="t"/>
            <a:pathLst>
              <a:path extrusionOk="0" h="90163" w="61419">
                <a:moveTo>
                  <a:pt x="61419" y="0"/>
                </a:moveTo>
                <a:lnTo>
                  <a:pt x="302" y="0"/>
                </a:lnTo>
                <a:lnTo>
                  <a:pt x="0" y="90163"/>
                </a:lnTo>
                <a:close/>
              </a:path>
            </a:pathLst>
          </a:custGeom>
          <a:solidFill>
            <a:schemeClr val="accent3"/>
          </a:solidFill>
          <a:ln>
            <a:noFill/>
          </a:ln>
          <a:effectLst>
            <a:outerShdw blurRad="214313" rotWithShape="0" algn="bl" dir="3780000" dist="76200">
              <a:srgbClr val="000000">
                <a:alpha val="35000"/>
              </a:srgbClr>
            </a:outerShdw>
          </a:effectLst>
        </p:spPr>
      </p:sp>
      <p:sp>
        <p:nvSpPr>
          <p:cNvPr id="41" name="Google Shape;41;p7"/>
          <p:cNvSpPr txBox="1"/>
          <p:nvPr>
            <p:ph type="title"/>
          </p:nvPr>
        </p:nvSpPr>
        <p:spPr>
          <a:xfrm>
            <a:off x="961800" y="1669350"/>
            <a:ext cx="3610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2" name="Google Shape;42;p7"/>
          <p:cNvSpPr txBox="1"/>
          <p:nvPr>
            <p:ph idx="1" type="subTitle"/>
          </p:nvPr>
        </p:nvSpPr>
        <p:spPr>
          <a:xfrm>
            <a:off x="961800" y="2242050"/>
            <a:ext cx="3610200" cy="13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 name="Google Shape;43;p7"/>
          <p:cNvSpPr/>
          <p:nvPr>
            <p:ph idx="2" type="pic"/>
          </p:nvPr>
        </p:nvSpPr>
        <p:spPr>
          <a:xfrm flipH="1">
            <a:off x="5287150" y="0"/>
            <a:ext cx="385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1388100" y="1081650"/>
            <a:ext cx="6367800" cy="2980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p:nvPr/>
        </p:nvSpPr>
        <p:spPr>
          <a:xfrm>
            <a:off x="-114625" y="-105375"/>
            <a:ext cx="1168450" cy="2104025"/>
          </a:xfrm>
          <a:custGeom>
            <a:rect b="b" l="l" r="r" t="t"/>
            <a:pathLst>
              <a:path extrusionOk="0" h="84161" w="46738">
                <a:moveTo>
                  <a:pt x="46738" y="0"/>
                </a:moveTo>
                <a:lnTo>
                  <a:pt x="0" y="490"/>
                </a:lnTo>
                <a:lnTo>
                  <a:pt x="1146" y="84161"/>
                </a:lnTo>
                <a:close/>
              </a:path>
            </a:pathLst>
          </a:custGeom>
          <a:solidFill>
            <a:schemeClr val="accent3"/>
          </a:solidFill>
          <a:ln>
            <a:noFill/>
          </a:ln>
          <a:effectLst>
            <a:outerShdw blurRad="214313" rotWithShape="0" algn="bl" dir="3660000" dist="76200">
              <a:srgbClr val="000000">
                <a:alpha val="35000"/>
              </a:srgbClr>
            </a:outerShdw>
          </a:effectLst>
        </p:spPr>
      </p:sp>
      <p:sp>
        <p:nvSpPr>
          <p:cNvPr id="47" name="Google Shape;47;p8"/>
          <p:cNvSpPr/>
          <p:nvPr/>
        </p:nvSpPr>
        <p:spPr>
          <a:xfrm>
            <a:off x="6185175" y="3810000"/>
            <a:ext cx="3072325" cy="1426725"/>
          </a:xfrm>
          <a:custGeom>
            <a:rect b="b" l="l" r="r" t="t"/>
            <a:pathLst>
              <a:path extrusionOk="0" h="57069" w="122893">
                <a:moveTo>
                  <a:pt x="0" y="56745"/>
                </a:moveTo>
                <a:lnTo>
                  <a:pt x="121596" y="0"/>
                </a:lnTo>
                <a:lnTo>
                  <a:pt x="122893" y="57069"/>
                </a:lnTo>
                <a:close/>
              </a:path>
            </a:pathLst>
          </a:custGeom>
          <a:solidFill>
            <a:schemeClr val="accent2"/>
          </a:solidFill>
          <a:ln>
            <a:noFill/>
          </a:ln>
          <a:effectLst>
            <a:outerShdw blurRad="214313" rotWithShape="0" algn="bl" dir="10860000" dist="7620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6110600" y="-93125"/>
            <a:ext cx="3323925" cy="1289450"/>
          </a:xfrm>
          <a:custGeom>
            <a:rect b="b" l="l" r="r" t="t"/>
            <a:pathLst>
              <a:path extrusionOk="0" h="51578" w="132957">
                <a:moveTo>
                  <a:pt x="0" y="286"/>
                </a:moveTo>
                <a:lnTo>
                  <a:pt x="130378" y="0"/>
                </a:lnTo>
                <a:lnTo>
                  <a:pt x="132957" y="51578"/>
                </a:lnTo>
                <a:close/>
              </a:path>
            </a:pathLst>
          </a:custGeom>
          <a:solidFill>
            <a:schemeClr val="accent4"/>
          </a:solidFill>
          <a:ln>
            <a:noFill/>
          </a:ln>
          <a:effectLst>
            <a:outerShdw blurRad="214313" rotWithShape="0" algn="bl" dir="10920000" dist="76200">
              <a:srgbClr val="000000">
                <a:alpha val="35000"/>
              </a:srgbClr>
            </a:outerShdw>
          </a:effectLst>
        </p:spPr>
      </p:sp>
      <p:sp>
        <p:nvSpPr>
          <p:cNvPr id="50" name="Google Shape;50;p9"/>
          <p:cNvSpPr txBox="1"/>
          <p:nvPr>
            <p:ph type="title"/>
          </p:nvPr>
        </p:nvSpPr>
        <p:spPr>
          <a:xfrm>
            <a:off x="716375"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716375"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9"/>
          <p:cNvSpPr/>
          <p:nvPr/>
        </p:nvSpPr>
        <p:spPr>
          <a:xfrm>
            <a:off x="7743900" y="-93125"/>
            <a:ext cx="1583175" cy="2270875"/>
          </a:xfrm>
          <a:custGeom>
            <a:rect b="b" l="l" r="r" t="t"/>
            <a:pathLst>
              <a:path extrusionOk="0" h="90835" w="63327">
                <a:moveTo>
                  <a:pt x="0" y="286"/>
                </a:moveTo>
                <a:lnTo>
                  <a:pt x="4871" y="0"/>
                </a:lnTo>
                <a:lnTo>
                  <a:pt x="63327" y="860"/>
                </a:lnTo>
                <a:lnTo>
                  <a:pt x="61608" y="90835"/>
                </a:lnTo>
                <a:close/>
              </a:path>
            </a:pathLst>
          </a:custGeom>
          <a:solidFill>
            <a:schemeClr val="accent1"/>
          </a:solidFill>
          <a:ln>
            <a:noFill/>
          </a:ln>
          <a:effectLst>
            <a:outerShdw blurRad="200025" rotWithShape="0" algn="bl" dir="10860000" dist="76200">
              <a:srgbClr val="000000">
                <a:alpha val="36000"/>
              </a:srgbClr>
            </a:outerShdw>
          </a:effectLst>
        </p:spPr>
      </p:sp>
      <p:sp>
        <p:nvSpPr>
          <p:cNvPr id="54" name="Google Shape;54;p9"/>
          <p:cNvSpPr/>
          <p:nvPr/>
        </p:nvSpPr>
        <p:spPr>
          <a:xfrm>
            <a:off x="-100300" y="2564575"/>
            <a:ext cx="1504375" cy="2664900"/>
          </a:xfrm>
          <a:custGeom>
            <a:rect b="b" l="l" r="r" t="t"/>
            <a:pathLst>
              <a:path extrusionOk="0" h="106596" w="60175">
                <a:moveTo>
                  <a:pt x="573" y="0"/>
                </a:moveTo>
                <a:lnTo>
                  <a:pt x="0" y="106309"/>
                </a:lnTo>
                <a:lnTo>
                  <a:pt x="60175" y="106596"/>
                </a:lnTo>
                <a:close/>
              </a:path>
            </a:pathLst>
          </a:custGeom>
          <a:solidFill>
            <a:schemeClr val="dk2"/>
          </a:solidFill>
          <a:ln>
            <a:noFill/>
          </a:ln>
          <a:effectLst>
            <a:outerShdw blurRad="214313" rotWithShape="0" algn="bl" dir="3600000" dist="76200">
              <a:srgbClr val="000000">
                <a:alpha val="35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p:nvPr/>
        </p:nvSpPr>
        <p:spPr>
          <a:xfrm>
            <a:off x="7352175" y="-83225"/>
            <a:ext cx="1913700" cy="2957525"/>
          </a:xfrm>
          <a:custGeom>
            <a:rect b="b" l="l" r="r" t="t"/>
            <a:pathLst>
              <a:path extrusionOk="0" h="118301" w="76548">
                <a:moveTo>
                  <a:pt x="76548" y="0"/>
                </a:moveTo>
                <a:lnTo>
                  <a:pt x="75640" y="118301"/>
                </a:lnTo>
                <a:lnTo>
                  <a:pt x="0" y="303"/>
                </a:lnTo>
                <a:close/>
              </a:path>
            </a:pathLst>
          </a:custGeom>
          <a:solidFill>
            <a:schemeClr val="dk2"/>
          </a:solidFill>
          <a:ln>
            <a:noFill/>
          </a:ln>
          <a:effectLst>
            <a:outerShdw blurRad="214313" rotWithShape="0" algn="bl" dir="5400000" dist="76200">
              <a:schemeClr val="dk1">
                <a:alpha val="35000"/>
              </a:schemeClr>
            </a:outerShdw>
          </a:effectLst>
        </p:spPr>
      </p:sp>
      <p:sp>
        <p:nvSpPr>
          <p:cNvPr id="57" name="Google Shape;57;p10"/>
          <p:cNvSpPr/>
          <p:nvPr/>
        </p:nvSpPr>
        <p:spPr>
          <a:xfrm>
            <a:off x="-186250" y="3553175"/>
            <a:ext cx="2379800" cy="1688650"/>
          </a:xfrm>
          <a:custGeom>
            <a:rect b="b" l="l" r="r" t="t"/>
            <a:pathLst>
              <a:path extrusionOk="0" h="67546" w="95192">
                <a:moveTo>
                  <a:pt x="95192" y="65428"/>
                </a:moveTo>
                <a:lnTo>
                  <a:pt x="0" y="0"/>
                </a:lnTo>
                <a:lnTo>
                  <a:pt x="1096" y="67546"/>
                </a:lnTo>
                <a:close/>
              </a:path>
            </a:pathLst>
          </a:custGeom>
          <a:solidFill>
            <a:schemeClr val="accent6"/>
          </a:solidFill>
          <a:ln>
            <a:noFill/>
          </a:ln>
          <a:effectLst>
            <a:outerShdw blurRad="214313" rotWithShape="0" algn="bl" dist="76200">
              <a:schemeClr val="dk1">
                <a:alpha val="35000"/>
              </a:schemeClr>
            </a:outerShdw>
          </a:effectLst>
        </p:spPr>
      </p:sp>
      <p:sp>
        <p:nvSpPr>
          <p:cNvPr id="58" name="Google Shape;58;p10"/>
          <p:cNvSpPr txBox="1"/>
          <p:nvPr>
            <p:ph idx="1" type="body"/>
          </p:nvPr>
        </p:nvSpPr>
        <p:spPr>
          <a:xfrm>
            <a:off x="850100" y="3889150"/>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6375" y="445025"/>
            <a:ext cx="7711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p:txBody>
      </p:sp>
      <p:sp>
        <p:nvSpPr>
          <p:cNvPr id="7" name="Google Shape;7;p1"/>
          <p:cNvSpPr txBox="1"/>
          <p:nvPr>
            <p:ph idx="1" type="body"/>
          </p:nvPr>
        </p:nvSpPr>
        <p:spPr>
          <a:xfrm>
            <a:off x="716375" y="1152475"/>
            <a:ext cx="7711200" cy="34536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906300" y="321950"/>
            <a:ext cx="6778649" cy="994042"/>
          </a:xfrm>
          <a:prstGeom prst="rect">
            <a:avLst/>
          </a:prstGeom>
          <a:noFill/>
          <a:ln>
            <a:noFill/>
          </a:ln>
        </p:spPr>
      </p:pic>
      <p:sp>
        <p:nvSpPr>
          <p:cNvPr id="171" name="Google Shape;171;p25"/>
          <p:cNvSpPr txBox="1"/>
          <p:nvPr>
            <p:ph type="ctrTitle"/>
          </p:nvPr>
        </p:nvSpPr>
        <p:spPr>
          <a:xfrm>
            <a:off x="1637225" y="1510975"/>
            <a:ext cx="6882300" cy="26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DEPARTMENT OF COMPUTER SCIENCE AND ENGINEERING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PROJECT NAME: SMART PUBLIC RESTROOM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TEAM NAME: proj_224780_Team_4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TEAM MEMBERS: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ABINAYA.P(113321104001)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ABHIRAMI.T(113321104002)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ALAGANENI SUMI(113321104003)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GEETHA.S.V</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ctrTitle"/>
          </p:nvPr>
        </p:nvSpPr>
        <p:spPr>
          <a:xfrm>
            <a:off x="2124525" y="251000"/>
            <a:ext cx="3905700" cy="58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PLATFORM REQUIRED</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25" name="Google Shape;225;p34"/>
          <p:cNvSpPr txBox="1"/>
          <p:nvPr>
            <p:ph idx="1" type="subTitle"/>
          </p:nvPr>
        </p:nvSpPr>
        <p:spPr>
          <a:xfrm>
            <a:off x="2216775" y="1012250"/>
            <a:ext cx="63234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242424"/>
                </a:solidFill>
                <a:latin typeface="Times New Roman"/>
                <a:ea typeface="Times New Roman"/>
                <a:cs typeface="Times New Roman"/>
                <a:sym typeface="Times New Roman"/>
              </a:rPr>
              <a:t>Data analysis platform:</a:t>
            </a:r>
            <a:endParaRPr b="1" sz="2200">
              <a:solidFill>
                <a:srgbClr val="242424"/>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42424"/>
                </a:solidFill>
                <a:latin typeface="Times New Roman"/>
                <a:ea typeface="Times New Roman"/>
                <a:cs typeface="Times New Roman"/>
                <a:sym typeface="Times New Roman"/>
              </a:rPr>
              <a:t>              Through the data collected by smart gateways and smart controllers, a data analysis platform is established to analyze and process public toilet usage data, sanitation data, and energy consumption data, providing city managers with more scientific decision-making basis.</a:t>
            </a:r>
            <a:endParaRPr sz="2000">
              <a:solidFill>
                <a:srgbClr val="242424"/>
              </a:solidFill>
              <a:latin typeface="Times New Roman"/>
              <a:ea typeface="Times New Roman"/>
              <a:cs typeface="Times New Roman"/>
              <a:sym typeface="Times New Roman"/>
            </a:endParaRPr>
          </a:p>
          <a:p>
            <a:pPr indent="0" lvl="0" marL="0" rtl="0" algn="l">
              <a:spcBef>
                <a:spcPts val="0"/>
              </a:spcBef>
              <a:spcAft>
                <a:spcPts val="0"/>
              </a:spcAft>
              <a:buNone/>
            </a:pPr>
            <a:r>
              <a:rPr b="1" lang="en" sz="2300">
                <a:solidFill>
                  <a:srgbClr val="242424"/>
                </a:solidFill>
                <a:latin typeface="Times New Roman"/>
                <a:ea typeface="Times New Roman"/>
                <a:cs typeface="Times New Roman"/>
                <a:sym typeface="Times New Roman"/>
              </a:rPr>
              <a:t>Intelligent management:</a:t>
            </a:r>
            <a:endParaRPr b="1" sz="2300">
              <a:solidFill>
                <a:srgbClr val="242424"/>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42424"/>
                </a:solidFill>
                <a:latin typeface="Times New Roman"/>
                <a:ea typeface="Times New Roman"/>
                <a:cs typeface="Times New Roman"/>
                <a:sym typeface="Times New Roman"/>
              </a:rPr>
              <a:t>               Through the intelligent gateway and intelligent controller, realize the intelligent management of public toilets, including real-time monitoring, remote control, real-time data analysis of public toilets, etc., to improve the management efficiency and service quality of public toilets.</a:t>
            </a:r>
            <a:endParaRPr b="1" sz="2000">
              <a:solidFill>
                <a:srgbClr val="24242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1699325" y="159375"/>
            <a:ext cx="6933900" cy="66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WEB DEVELOPMENT TECHNOLOGIES:</a:t>
            </a:r>
            <a:endParaRPr b="1" sz="2400">
              <a:latin typeface="Times New Roman"/>
              <a:ea typeface="Times New Roman"/>
              <a:cs typeface="Times New Roman"/>
              <a:sym typeface="Times New Roman"/>
            </a:endParaRPr>
          </a:p>
        </p:txBody>
      </p:sp>
      <p:sp>
        <p:nvSpPr>
          <p:cNvPr id="231" name="Google Shape;231;p35"/>
          <p:cNvSpPr txBox="1"/>
          <p:nvPr>
            <p:ph idx="1" type="subTitle"/>
          </p:nvPr>
        </p:nvSpPr>
        <p:spPr>
          <a:xfrm>
            <a:off x="1699325" y="1132200"/>
            <a:ext cx="6447000" cy="3901500"/>
          </a:xfrm>
          <a:prstGeom prst="rect">
            <a:avLst/>
          </a:prstGeom>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lang="en" sz="2400">
                <a:latin typeface="Arial"/>
                <a:ea typeface="Arial"/>
                <a:cs typeface="Arial"/>
                <a:sym typeface="Arial"/>
              </a:rPr>
              <a:t>•</a:t>
            </a:r>
            <a:r>
              <a:rPr b="1" lang="en" sz="1900">
                <a:latin typeface="Times New Roman"/>
                <a:ea typeface="Times New Roman"/>
                <a:cs typeface="Times New Roman"/>
                <a:sym typeface="Times New Roman"/>
              </a:rPr>
              <a:t>Front-End</a:t>
            </a:r>
            <a:r>
              <a:rPr lang="en" sz="1900">
                <a:latin typeface="Times New Roman"/>
                <a:ea typeface="Times New Roman"/>
                <a:cs typeface="Times New Roman"/>
                <a:sym typeface="Times New Roman"/>
              </a:rPr>
              <a:t>: You can use HTML, CSS, and JavaScript for creating a web based  dashboard or  user interface. Frameworks like React, Angular, or Vue.js can  simplify the  development process</a:t>
            </a:r>
            <a:endParaRPr sz="1900">
              <a:latin typeface="Times New Roman"/>
              <a:ea typeface="Times New Roman"/>
              <a:cs typeface="Times New Roman"/>
              <a:sym typeface="Times New Roman"/>
            </a:endParaRPr>
          </a:p>
          <a:p>
            <a:pPr indent="0" lvl="0" marL="12700" rtl="0" algn="l">
              <a:lnSpc>
                <a:spcPct val="115000"/>
              </a:lnSpc>
              <a:spcBef>
                <a:spcPts val="1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b="1" lang="en" sz="1900">
                <a:latin typeface="Times New Roman"/>
                <a:ea typeface="Times New Roman"/>
                <a:cs typeface="Times New Roman"/>
                <a:sym typeface="Times New Roman"/>
              </a:rPr>
              <a:t>Back-End</a:t>
            </a:r>
            <a:r>
              <a:rPr lang="en" sz="1900">
                <a:latin typeface="Times New Roman"/>
                <a:ea typeface="Times New Roman"/>
                <a:cs typeface="Times New Roman"/>
                <a:sym typeface="Times New Roman"/>
              </a:rPr>
              <a:t>: You might need a server to handle data processing, user  authentication,  and other backend functionalities. You can use Node.js, Python,  Ruby, or any other server side technology.</a:t>
            </a:r>
            <a:endParaRPr sz="1900">
              <a:latin typeface="Times New Roman"/>
              <a:ea typeface="Times New Roman"/>
              <a:cs typeface="Times New Roman"/>
              <a:sym typeface="Times New Roman"/>
            </a:endParaRPr>
          </a:p>
          <a:p>
            <a:pPr indent="0" lvl="0" marL="12700" rtl="0" algn="l">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b="1" lang="en" sz="1900">
                <a:latin typeface="Times New Roman"/>
                <a:ea typeface="Times New Roman"/>
                <a:cs typeface="Times New Roman"/>
                <a:sym typeface="Times New Roman"/>
              </a:rPr>
              <a:t>Databases</a:t>
            </a:r>
            <a:r>
              <a:rPr lang="en" sz="1900">
                <a:latin typeface="Times New Roman"/>
                <a:ea typeface="Times New Roman"/>
                <a:cs typeface="Times New Roman"/>
                <a:sym typeface="Times New Roman"/>
              </a:rPr>
              <a:t>: Use databases (e.g., MySQL, PostgreSQL, MongoDB) to store and  retrieve data.</a:t>
            </a:r>
            <a:endParaRPr sz="1900">
              <a:latin typeface="Times New Roman"/>
              <a:ea typeface="Times New Roman"/>
              <a:cs typeface="Times New Roman"/>
              <a:sym typeface="Times New Roman"/>
            </a:endParaRPr>
          </a:p>
          <a:p>
            <a:pPr indent="0" lvl="0" marL="12700" marR="12700" rtl="0" algn="l">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b="1" lang="en" sz="1900">
                <a:latin typeface="Times New Roman"/>
                <a:ea typeface="Times New Roman"/>
                <a:cs typeface="Times New Roman"/>
                <a:sym typeface="Times New Roman"/>
              </a:rPr>
              <a:t>APIs</a:t>
            </a:r>
            <a:r>
              <a:rPr lang="en" sz="1900">
                <a:latin typeface="Times New Roman"/>
                <a:ea typeface="Times New Roman"/>
                <a:cs typeface="Times New Roman"/>
                <a:sym typeface="Times New Roman"/>
              </a:rPr>
              <a:t>: Create APIs to connect the front-end and back-end. RESTful or  GraphQL  APIs are common choices.</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ctrTitle"/>
          </p:nvPr>
        </p:nvSpPr>
        <p:spPr>
          <a:xfrm>
            <a:off x="1782125" y="271150"/>
            <a:ext cx="5961300" cy="1461300"/>
          </a:xfrm>
          <a:prstGeom prst="rect">
            <a:avLst/>
          </a:prstGeom>
        </p:spPr>
        <p:txBody>
          <a:bodyPr anchorCtr="0" anchor="b" bIns="91425" lIns="91425" spcFirstLastPara="1" rIns="91425" wrap="square" tIns="91425">
            <a:noAutofit/>
          </a:bodyPr>
          <a:lstStyle/>
          <a:p>
            <a:pPr indent="0" lvl="0" marL="0" rtl="0" algn="l">
              <a:lnSpc>
                <a:spcPct val="122222"/>
              </a:lnSpc>
              <a:spcBef>
                <a:spcPts val="1900"/>
              </a:spcBef>
              <a:spcAft>
                <a:spcPts val="0"/>
              </a:spcAft>
              <a:buClr>
                <a:schemeClr val="dk1"/>
              </a:buClr>
              <a:buSzPts val="1100"/>
              <a:buFont typeface="Arial"/>
              <a:buNone/>
            </a:pPr>
            <a:r>
              <a:rPr b="1" lang="en" sz="2700">
                <a:solidFill>
                  <a:srgbClr val="212121"/>
                </a:solidFill>
                <a:latin typeface="Times New Roman"/>
                <a:ea typeface="Times New Roman"/>
                <a:cs typeface="Times New Roman"/>
                <a:sym typeface="Times New Roman"/>
              </a:rPr>
              <a:t>Smart Public Toilets Making Public toilet smart and hygienic:</a:t>
            </a:r>
            <a:endParaRPr b="1" sz="2700">
              <a:solidFill>
                <a:srgbClr val="212121"/>
              </a:solidFill>
              <a:latin typeface="Times New Roman"/>
              <a:ea typeface="Times New Roman"/>
              <a:cs typeface="Times New Roman"/>
              <a:sym typeface="Times New Roman"/>
            </a:endParaRPr>
          </a:p>
          <a:p>
            <a:pPr indent="0" lvl="0" marL="0" rtl="0" algn="ctr">
              <a:spcBef>
                <a:spcPts val="600"/>
              </a:spcBef>
              <a:spcAft>
                <a:spcPts val="0"/>
              </a:spcAft>
              <a:buNone/>
            </a:pPr>
            <a:r>
              <a:t/>
            </a:r>
            <a:endParaRPr sz="2400">
              <a:latin typeface="Times New Roman"/>
              <a:ea typeface="Times New Roman"/>
              <a:cs typeface="Times New Roman"/>
              <a:sym typeface="Times New Roman"/>
            </a:endParaRPr>
          </a:p>
        </p:txBody>
      </p:sp>
      <p:sp>
        <p:nvSpPr>
          <p:cNvPr id="237" name="Google Shape;237;p36"/>
          <p:cNvSpPr txBox="1"/>
          <p:nvPr>
            <p:ph idx="1" type="subTitle"/>
          </p:nvPr>
        </p:nvSpPr>
        <p:spPr>
          <a:xfrm>
            <a:off x="1689125" y="1318475"/>
            <a:ext cx="6054300" cy="3825000"/>
          </a:xfrm>
          <a:prstGeom prst="rect">
            <a:avLst/>
          </a:prstGeom>
        </p:spPr>
        <p:txBody>
          <a:bodyPr anchorCtr="0" anchor="t" bIns="91425" lIns="91425" spcFirstLastPara="1" rIns="91425" wrap="square" tIns="91425">
            <a:noAutofit/>
          </a:bodyPr>
          <a:lstStyle/>
          <a:p>
            <a:pPr indent="0" lvl="0" marL="0" rtl="0" algn="l">
              <a:lnSpc>
                <a:spcPct val="104347"/>
              </a:lnSpc>
              <a:spcBef>
                <a:spcPts val="1900"/>
              </a:spcBef>
              <a:spcAft>
                <a:spcPts val="0"/>
              </a:spcAft>
              <a:buNone/>
            </a:pPr>
            <a:r>
              <a:rPr b="1" lang="en" sz="2150">
                <a:solidFill>
                  <a:srgbClr val="333333"/>
                </a:solidFill>
                <a:latin typeface="Times New Roman"/>
                <a:ea typeface="Times New Roman"/>
                <a:cs typeface="Times New Roman"/>
                <a:sym typeface="Times New Roman"/>
              </a:rPr>
              <a:t>USER COUNTER:</a:t>
            </a:r>
            <a:r>
              <a:rPr lang="en" sz="2150">
                <a:solidFill>
                  <a:srgbClr val="333333"/>
                </a:solidFill>
                <a:latin typeface="Times New Roman"/>
                <a:ea typeface="Times New Roman"/>
                <a:cs typeface="Times New Roman"/>
                <a:sym typeface="Times New Roman"/>
              </a:rPr>
              <a:t>The requirement is that sensor that can be mount on the head(top) of the door to count the user with reasonable accuracy.Also,it should be rigid enough to protect from vandalism.when a person passes beneath the PIR sensor which will be mounted on the head(top)of the Toilet it detects the motion of the person This gives a high pulse at the output.This pulse will remain High for a specific timeout and then become low for a certain time nad become ready again to detect another motion. </a:t>
            </a:r>
            <a:endParaRPr sz="2150">
              <a:solidFill>
                <a:srgbClr val="333333"/>
              </a:solidFill>
              <a:latin typeface="Times New Roman"/>
              <a:ea typeface="Times New Roman"/>
              <a:cs typeface="Times New Roman"/>
              <a:sym typeface="Times New Roman"/>
            </a:endParaRPr>
          </a:p>
          <a:p>
            <a:pPr indent="0" lvl="0" marL="0" rtl="0" algn="l">
              <a:lnSpc>
                <a:spcPct val="104347"/>
              </a:lnSpc>
              <a:spcBef>
                <a:spcPts val="1900"/>
              </a:spcBef>
              <a:spcAft>
                <a:spcPts val="0"/>
              </a:spcAft>
              <a:buNone/>
            </a:pPr>
            <a:r>
              <a:t/>
            </a:r>
            <a:endParaRPr sz="2050">
              <a:solidFill>
                <a:srgbClr val="333333"/>
              </a:solidFill>
              <a:latin typeface="Times New Roman"/>
              <a:ea typeface="Times New Roman"/>
              <a:cs typeface="Times New Roman"/>
              <a:sym typeface="Times New Roman"/>
            </a:endParaRPr>
          </a:p>
          <a:p>
            <a:pPr indent="0" lvl="0" marL="0" rtl="0" algn="l">
              <a:lnSpc>
                <a:spcPct val="104347"/>
              </a:lnSpc>
              <a:spcBef>
                <a:spcPts val="1900"/>
              </a:spcBef>
              <a:spcAft>
                <a:spcPts val="0"/>
              </a:spcAft>
              <a:buClr>
                <a:schemeClr val="dk1"/>
              </a:buClr>
              <a:buSzPts val="1100"/>
              <a:buFont typeface="Arial"/>
              <a:buNone/>
            </a:pPr>
            <a:r>
              <a:t/>
            </a:r>
            <a:endParaRPr b="1" sz="1950">
              <a:solidFill>
                <a:srgbClr val="33333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indent="0" lvl="0" marL="0" rtl="0" algn="l">
              <a:lnSpc>
                <a:spcPct val="115000"/>
              </a:lnSpc>
              <a:spcBef>
                <a:spcPts val="80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809300" y="562975"/>
            <a:ext cx="7927500" cy="124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333333"/>
                </a:solidFill>
                <a:latin typeface="Times New Roman"/>
                <a:ea typeface="Times New Roman"/>
                <a:cs typeface="Times New Roman"/>
                <a:sym typeface="Times New Roman"/>
              </a:rPr>
              <a:t>So, when motion is detected output goes HIGH for 2.7 – 2.9 seconds (approx.) and becomes LOW. Now, its output will not have LOW for the guaranteed period and will become ready to detect motion. </a:t>
            </a:r>
            <a:endParaRPr sz="1900">
              <a:latin typeface="Times New Roman"/>
              <a:ea typeface="Times New Roman"/>
              <a:cs typeface="Times New Roman"/>
              <a:sym typeface="Times New Roman"/>
            </a:endParaRPr>
          </a:p>
        </p:txBody>
      </p:sp>
      <p:pic>
        <p:nvPicPr>
          <p:cNvPr id="243" name="Google Shape;243;p37"/>
          <p:cNvPicPr preferRelativeResize="0"/>
          <p:nvPr/>
        </p:nvPicPr>
        <p:blipFill>
          <a:blip r:embed="rId3">
            <a:alphaModFix/>
          </a:blip>
          <a:stretch>
            <a:fillRect/>
          </a:stretch>
        </p:blipFill>
        <p:spPr>
          <a:xfrm>
            <a:off x="2491275" y="1760750"/>
            <a:ext cx="4024823" cy="30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2051200" y="314600"/>
            <a:ext cx="5629900" cy="395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ctrTitle"/>
          </p:nvPr>
        </p:nvSpPr>
        <p:spPr>
          <a:xfrm>
            <a:off x="1823500" y="521600"/>
            <a:ext cx="4481100" cy="5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CONCLUSION:</a:t>
            </a:r>
            <a:endParaRPr b="1" sz="2300">
              <a:latin typeface="Times New Roman"/>
              <a:ea typeface="Times New Roman"/>
              <a:cs typeface="Times New Roman"/>
              <a:sym typeface="Times New Roman"/>
            </a:endParaRPr>
          </a:p>
        </p:txBody>
      </p:sp>
      <p:sp>
        <p:nvSpPr>
          <p:cNvPr id="254" name="Google Shape;254;p39"/>
          <p:cNvSpPr txBox="1"/>
          <p:nvPr>
            <p:ph idx="1" type="subTitle"/>
          </p:nvPr>
        </p:nvSpPr>
        <p:spPr>
          <a:xfrm>
            <a:off x="1740725" y="1173575"/>
            <a:ext cx="6054300" cy="34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Smart restroom technology is transforming the way we experience public and private restrooms. With features like occupancy sensors, odor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 type="subTitle"/>
          </p:nvPr>
        </p:nvSpPr>
        <p:spPr>
          <a:xfrm>
            <a:off x="2485850" y="1711750"/>
            <a:ext cx="43155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ctrTitle"/>
          </p:nvPr>
        </p:nvSpPr>
        <p:spPr>
          <a:xfrm>
            <a:off x="2186250" y="293925"/>
            <a:ext cx="2555700" cy="42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PROJECT:</a:t>
            </a:r>
            <a:endParaRPr b="1" sz="2400">
              <a:latin typeface="Times New Roman"/>
              <a:ea typeface="Times New Roman"/>
              <a:cs typeface="Times New Roman"/>
              <a:sym typeface="Times New Roman"/>
            </a:endParaRPr>
          </a:p>
        </p:txBody>
      </p:sp>
      <p:sp>
        <p:nvSpPr>
          <p:cNvPr id="177" name="Google Shape;177;p26"/>
          <p:cNvSpPr txBox="1"/>
          <p:nvPr>
            <p:ph idx="1" type="subTitle"/>
          </p:nvPr>
        </p:nvSpPr>
        <p:spPr>
          <a:xfrm>
            <a:off x="2247825" y="775650"/>
            <a:ext cx="5371200" cy="43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02124"/>
                </a:solidFill>
                <a:latin typeface="Times New Roman"/>
                <a:ea typeface="Times New Roman"/>
                <a:cs typeface="Times New Roman"/>
                <a:sym typeface="Times New Roman"/>
              </a:rPr>
              <a:t>Our smart toilet is the only system in the markets offering concealed arms over the bowl to clean and dry the bowl and surrounding walls up to 80cm. High-pressure ejecting water is mixed with disinfectant; a floor-integrated high-pressure nozzle system ejects water and disinfectant on the floor </a:t>
            </a:r>
            <a:r>
              <a:rPr lang="en" sz="2000">
                <a:solidFill>
                  <a:srgbClr val="333333"/>
                </a:solidFill>
                <a:latin typeface="Times New Roman"/>
                <a:ea typeface="Times New Roman"/>
                <a:cs typeface="Times New Roman"/>
                <a:sym typeface="Times New Roman"/>
              </a:rPr>
              <a:t>The Goal of the system is to monitor and evaluates Toilet Condition In Real-Time, enabling city governments to improve the toilet cleaning &amp; upkeep through:</a:t>
            </a:r>
            <a:endParaRPr sz="2000">
              <a:solidFill>
                <a:srgbClr val="33333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Monitoring capabilities</a:t>
            </a:r>
            <a:endParaRPr sz="2000">
              <a:solidFill>
                <a:srgbClr val="33333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Actionable intelligence</a:t>
            </a:r>
            <a:endParaRPr sz="2000">
              <a:solidFill>
                <a:srgbClr val="33333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Engagement &amp; behavior change</a:t>
            </a:r>
            <a:endParaRPr sz="2000">
              <a:solidFill>
                <a:srgbClr val="333333"/>
              </a:solidFill>
              <a:latin typeface="Times New Roman"/>
              <a:ea typeface="Times New Roman"/>
              <a:cs typeface="Times New Roman"/>
              <a:sym typeface="Times New Roman"/>
            </a:endParaRPr>
          </a:p>
          <a:p>
            <a:pPr indent="0" lvl="0" marL="0" rtl="0" algn="l">
              <a:lnSpc>
                <a:spcPct val="150000"/>
              </a:lnSpc>
              <a:spcBef>
                <a:spcPts val="800"/>
              </a:spcBef>
              <a:spcAft>
                <a:spcPts val="0"/>
              </a:spcAft>
              <a:buNone/>
            </a:pPr>
            <a:r>
              <a:t/>
            </a:r>
            <a:endParaRPr sz="2000">
              <a:solidFill>
                <a:srgbClr val="333333"/>
              </a:solidFill>
              <a:latin typeface="Times New Roman"/>
              <a:ea typeface="Times New Roman"/>
              <a:cs typeface="Times New Roman"/>
              <a:sym typeface="Times New Roman"/>
            </a:endParaRPr>
          </a:p>
          <a:p>
            <a:pPr indent="0" lvl="0" marL="0" rtl="0" algn="l">
              <a:spcBef>
                <a:spcPts val="800"/>
              </a:spcBef>
              <a:spcAft>
                <a:spcPts val="0"/>
              </a:spcAft>
              <a:buNone/>
            </a:pPr>
            <a:r>
              <a:t/>
            </a:r>
            <a:endParaRPr sz="20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ctrTitle"/>
          </p:nvPr>
        </p:nvSpPr>
        <p:spPr>
          <a:xfrm>
            <a:off x="2186250" y="55875"/>
            <a:ext cx="6177900" cy="14490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500">
                <a:latin typeface="Times New Roman"/>
                <a:ea typeface="Times New Roman"/>
                <a:cs typeface="Times New Roman"/>
                <a:sym typeface="Times New Roman"/>
              </a:rPr>
              <a:t>Innovation</a:t>
            </a:r>
            <a:r>
              <a:rPr lang="en" sz="2200">
                <a:latin typeface="Albert Sans"/>
                <a:ea typeface="Albert Sans"/>
                <a:cs typeface="Albert Sans"/>
                <a:sym typeface="Albert Sans"/>
              </a:rPr>
              <a:t>: </a:t>
            </a:r>
            <a:endParaRPr sz="2200">
              <a:latin typeface="Albert Sans"/>
              <a:ea typeface="Albert Sans"/>
              <a:cs typeface="Albert Sans"/>
              <a:sym typeface="Albert Sans"/>
            </a:endParaRPr>
          </a:p>
          <a:p>
            <a:pPr indent="0" lvl="0" marL="0" rtl="0" algn="l">
              <a:lnSpc>
                <a:spcPct val="100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      Smart public restrooms can greatly enhance user experience and hygiene. Here are some innovative ideas </a:t>
            </a:r>
            <a:endParaRPr sz="2200">
              <a:latin typeface="Times New Roman"/>
              <a:ea typeface="Times New Roman"/>
              <a:cs typeface="Times New Roman"/>
              <a:sym typeface="Times New Roman"/>
            </a:endParaRPr>
          </a:p>
        </p:txBody>
      </p:sp>
      <p:sp>
        <p:nvSpPr>
          <p:cNvPr id="183" name="Google Shape;183;p27"/>
          <p:cNvSpPr txBox="1"/>
          <p:nvPr>
            <p:ph idx="1" type="subTitle"/>
          </p:nvPr>
        </p:nvSpPr>
        <p:spPr>
          <a:xfrm>
            <a:off x="1657925" y="1577200"/>
            <a:ext cx="6177900" cy="3566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 sz="2100"/>
              <a:t> </a:t>
            </a:r>
            <a:r>
              <a:rPr b="1" lang="en" sz="2100">
                <a:latin typeface="Times New Roman"/>
                <a:ea typeface="Times New Roman"/>
                <a:cs typeface="Times New Roman"/>
                <a:sym typeface="Times New Roman"/>
              </a:rPr>
              <a:t>Automated Cleaning:</a:t>
            </a:r>
            <a:r>
              <a:rPr lang="en" sz="2100">
                <a:latin typeface="Times New Roman"/>
                <a:ea typeface="Times New Roman"/>
                <a:cs typeface="Times New Roman"/>
                <a:sym typeface="Times New Roman"/>
              </a:rPr>
              <a:t> Incorporate sensors and robotics to automatically clean and disinfect restroom fixtures and floors, reducing the need for human intervention.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b="1" lang="en" sz="2100">
                <a:latin typeface="Times New Roman"/>
                <a:ea typeface="Times New Roman"/>
                <a:cs typeface="Times New Roman"/>
                <a:sym typeface="Times New Roman"/>
              </a:rPr>
              <a:t>Touchless Fixtures: </a:t>
            </a:r>
            <a:r>
              <a:rPr lang="en" sz="2100">
                <a:latin typeface="Times New Roman"/>
                <a:ea typeface="Times New Roman"/>
                <a:cs typeface="Times New Roman"/>
                <a:sym typeface="Times New Roman"/>
              </a:rPr>
              <a:t>Use touchless faucets, soap dispensers, and flush mechanisms to minimize germ transmission.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b="1" lang="en" sz="2100">
                <a:latin typeface="Times New Roman"/>
                <a:ea typeface="Times New Roman"/>
                <a:cs typeface="Times New Roman"/>
                <a:sym typeface="Times New Roman"/>
              </a:rPr>
              <a:t>Energy Efficiency:</a:t>
            </a:r>
            <a:r>
              <a:rPr lang="en" sz="2100">
                <a:latin typeface="Times New Roman"/>
                <a:ea typeface="Times New Roman"/>
                <a:cs typeface="Times New Roman"/>
                <a:sym typeface="Times New Roman"/>
              </a:rPr>
              <a:t> Utilize smart lighting and HVAC systems that adjust based on occupancy to save energy</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2051725" y="397399"/>
            <a:ext cx="4771500" cy="4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 Project Requirements:</a:t>
            </a:r>
            <a:endParaRPr b="1" sz="2400">
              <a:latin typeface="Times New Roman"/>
              <a:ea typeface="Times New Roman"/>
              <a:cs typeface="Times New Roman"/>
              <a:sym typeface="Times New Roman"/>
            </a:endParaRPr>
          </a:p>
        </p:txBody>
      </p:sp>
      <p:sp>
        <p:nvSpPr>
          <p:cNvPr id="189" name="Google Shape;189;p28"/>
          <p:cNvSpPr txBox="1"/>
          <p:nvPr>
            <p:ph idx="1" type="subTitle"/>
          </p:nvPr>
        </p:nvSpPr>
        <p:spPr>
          <a:xfrm>
            <a:off x="2413400" y="987300"/>
            <a:ext cx="4957200" cy="40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The Components that are required are: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1.Raspberry Pi (or any other IoT device)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2.Sensors (e.g., occupancy sensor, door sensor, ultrasonic sensor)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3.IoT Platform (e.g., ThingSpeak for data visualization)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4.Actuators (e.g., LED lights, fans)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5.Relay module for controlling actuators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6.Internet connectivity</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ctrTitle"/>
          </p:nvPr>
        </p:nvSpPr>
        <p:spPr>
          <a:xfrm>
            <a:off x="2186250" y="418108"/>
            <a:ext cx="4771500" cy="703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PROJECT OBJECTIVES:</a:t>
            </a:r>
            <a:endParaRPr b="1" sz="20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195" name="Google Shape;195;p29"/>
          <p:cNvSpPr txBox="1"/>
          <p:nvPr>
            <p:ph idx="1" type="subTitle"/>
          </p:nvPr>
        </p:nvSpPr>
        <p:spPr>
          <a:xfrm>
            <a:off x="1761425" y="1225325"/>
            <a:ext cx="58782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Building a smart public restroom using IoT</a:t>
            </a:r>
            <a:endParaRPr sz="20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involves various components and technologies.</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Below, I'll provide you with a high level</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Python code example for a simplified smart</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Public restroom system.</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Keep in mind that this is a basic example, and a</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real-world implementation would require </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more robust hardware, sensors, and a backend</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system for managing data.</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Now a days the smart Restroom is essential</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More in Hitech city and more are comfortable with   </a:t>
            </a:r>
            <a:endParaRPr sz="2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this.</a:t>
            </a:r>
            <a:endParaRPr sz="20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16375" y="149025"/>
            <a:ext cx="7711200" cy="6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SAMPLE CODE:</a:t>
            </a:r>
            <a:endParaRPr b="1" sz="2200">
              <a:latin typeface="Times New Roman"/>
              <a:ea typeface="Times New Roman"/>
              <a:cs typeface="Times New Roman"/>
              <a:sym typeface="Times New Roman"/>
            </a:endParaRPr>
          </a:p>
        </p:txBody>
      </p:sp>
      <p:pic>
        <p:nvPicPr>
          <p:cNvPr id="201" name="Google Shape;201;p30"/>
          <p:cNvPicPr preferRelativeResize="0"/>
          <p:nvPr/>
        </p:nvPicPr>
        <p:blipFill rotWithShape="1">
          <a:blip r:embed="rId3">
            <a:alphaModFix/>
          </a:blip>
          <a:srcRect b="0" l="8285" r="16863" t="3818"/>
          <a:stretch/>
        </p:blipFill>
        <p:spPr>
          <a:xfrm>
            <a:off x="716375" y="728575"/>
            <a:ext cx="7399376" cy="42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152400" y="152400"/>
            <a:ext cx="8839200" cy="4655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152400" y="677400"/>
            <a:ext cx="3740925" cy="4466100"/>
          </a:xfrm>
          <a:prstGeom prst="rect">
            <a:avLst/>
          </a:prstGeom>
          <a:noFill/>
          <a:ln>
            <a:noFill/>
          </a:ln>
        </p:spPr>
      </p:pic>
      <p:sp>
        <p:nvSpPr>
          <p:cNvPr id="212" name="Google Shape;212;p32"/>
          <p:cNvSpPr txBox="1"/>
          <p:nvPr>
            <p:ph idx="4294967295" type="subTitle"/>
          </p:nvPr>
        </p:nvSpPr>
        <p:spPr>
          <a:xfrm>
            <a:off x="3843900" y="842425"/>
            <a:ext cx="4508100" cy="43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Our proposed system is a smart monitoring system designed to monitor the hygiene of public toilets. Unhygienic toilets can be detected by different parameters such as water levels, and various gases evolved, humidity, temperature etc. Ammonia gas is the most dominant gas that can be sensed in an unhygienic toilet.  We will be using the MQ-135 gas sensor the determine the amount of ammonia present in the room</a:t>
            </a:r>
            <a:endParaRPr sz="2000">
              <a:latin typeface="Times New Roman"/>
              <a:ea typeface="Times New Roman"/>
              <a:cs typeface="Times New Roman"/>
              <a:sym typeface="Times New Roman"/>
            </a:endParaRPr>
          </a:p>
        </p:txBody>
      </p:sp>
      <p:sp>
        <p:nvSpPr>
          <p:cNvPr id="213" name="Google Shape;213;p32"/>
          <p:cNvSpPr txBox="1"/>
          <p:nvPr>
            <p:ph type="title"/>
          </p:nvPr>
        </p:nvSpPr>
        <p:spPr>
          <a:xfrm>
            <a:off x="152400" y="97275"/>
            <a:ext cx="8275200" cy="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RASPBERRY PI INTEGRATION:</a:t>
            </a:r>
            <a:endParaRPr b="1"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4294967295" type="ctrTitle"/>
          </p:nvPr>
        </p:nvSpPr>
        <p:spPr>
          <a:xfrm>
            <a:off x="1119775" y="138675"/>
            <a:ext cx="57024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ARDUINO INTEGRATION:</a:t>
            </a:r>
            <a:endParaRPr b="1" sz="2400">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1005925" y="1067325"/>
            <a:ext cx="7883826" cy="383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