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Albert Sans"/>
      <p:regular r:id="rId24"/>
      <p:bold r:id="rId25"/>
      <p:italic r:id="rId26"/>
      <p:boldItalic r:id="rId27"/>
    </p:embeddedFont>
    <p:embeddedFont>
      <p:font typeface="Advent Pro Medium"/>
      <p:regular r:id="rId28"/>
      <p:bold r:id="rId29"/>
      <p:italic r:id="rId30"/>
      <p:boldItalic r:id="rId31"/>
    </p:embeddedFont>
    <p:embeddedFont>
      <p:font typeface="Advent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lbert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bertSans-italic.fntdata"/><Relationship Id="rId25" Type="http://schemas.openxmlformats.org/officeDocument/2006/relationships/font" Target="fonts/AlbertSans-bold.fntdata"/><Relationship Id="rId28" Type="http://schemas.openxmlformats.org/officeDocument/2006/relationships/font" Target="fonts/AdventProMedium-regular.fntdata"/><Relationship Id="rId27" Type="http://schemas.openxmlformats.org/officeDocument/2006/relationships/font" Target="fonts/Albert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dventProMedium-boldItalic.fntdata"/><Relationship Id="rId30" Type="http://schemas.openxmlformats.org/officeDocument/2006/relationships/font" Target="fonts/AdventProMedium-italic.fntdata"/><Relationship Id="rId11" Type="http://schemas.openxmlformats.org/officeDocument/2006/relationships/slide" Target="slides/slide7.xml"/><Relationship Id="rId33" Type="http://schemas.openxmlformats.org/officeDocument/2006/relationships/font" Target="fonts/AdventPro-bold.fntdata"/><Relationship Id="rId10" Type="http://schemas.openxmlformats.org/officeDocument/2006/relationships/slide" Target="slides/slide6.xml"/><Relationship Id="rId32" Type="http://schemas.openxmlformats.org/officeDocument/2006/relationships/font" Target="fonts/AdventPro-regular.fntdata"/><Relationship Id="rId13" Type="http://schemas.openxmlformats.org/officeDocument/2006/relationships/slide" Target="slides/slide9.xml"/><Relationship Id="rId35" Type="http://schemas.openxmlformats.org/officeDocument/2006/relationships/font" Target="fonts/AdventPro-boldItalic.fntdata"/><Relationship Id="rId12" Type="http://schemas.openxmlformats.org/officeDocument/2006/relationships/slide" Target="slides/slide8.xml"/><Relationship Id="rId34" Type="http://schemas.openxmlformats.org/officeDocument/2006/relationships/font" Target="fonts/AdventPr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dd0cb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1dd0cb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554360b5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554360b5e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554360b5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554360b5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341964a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341964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554360b5e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554360b5e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554360b5e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554360b5e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c8badaa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c8badaa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341964a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341964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554360b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554360b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341964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341964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341964a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341964a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554360b5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554360b5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eb8a69e184417fb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eb8a69e184417fb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554360b5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554360b5e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554360b5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554360b5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465650" y="-166400"/>
            <a:ext cx="1822900" cy="5468750"/>
          </a:xfrm>
          <a:custGeom>
            <a:rect b="b" l="l" r="r" t="t"/>
            <a:pathLst>
              <a:path extrusionOk="0" h="218750" w="72916">
                <a:moveTo>
                  <a:pt x="68680" y="0"/>
                </a:moveTo>
                <a:lnTo>
                  <a:pt x="72916" y="218750"/>
                </a:lnTo>
                <a:lnTo>
                  <a:pt x="0" y="217842"/>
                </a:lnTo>
                <a:close/>
              </a:path>
            </a:pathLst>
          </a:custGeom>
          <a:solidFill>
            <a:schemeClr val="accent3"/>
          </a:solidFill>
          <a:ln>
            <a:noFill/>
          </a:ln>
          <a:effectLst>
            <a:outerShdw blurRad="214313" rotWithShape="0" algn="bl" dir="10800000" dist="76200">
              <a:schemeClr val="dk1">
                <a:alpha val="36000"/>
              </a:schemeClr>
            </a:outerShdw>
          </a:effectLst>
        </p:spPr>
      </p:sp>
      <p:sp>
        <p:nvSpPr>
          <p:cNvPr id="10" name="Google Shape;10;p2"/>
          <p:cNvSpPr/>
          <p:nvPr/>
        </p:nvSpPr>
        <p:spPr>
          <a:xfrm>
            <a:off x="-234475" y="-90775"/>
            <a:ext cx="2133025" cy="5325050"/>
          </a:xfrm>
          <a:custGeom>
            <a:rect b="b" l="l" r="r" t="t"/>
            <a:pathLst>
              <a:path extrusionOk="0" h="213002" w="85321">
                <a:moveTo>
                  <a:pt x="85321" y="0"/>
                </a:moveTo>
                <a:lnTo>
                  <a:pt x="25717" y="213002"/>
                </a:lnTo>
                <a:lnTo>
                  <a:pt x="0" y="213002"/>
                </a:lnTo>
                <a:lnTo>
                  <a:pt x="0" y="1"/>
                </a:lnTo>
                <a:close/>
              </a:path>
            </a:pathLst>
          </a:custGeom>
          <a:solidFill>
            <a:schemeClr val="accent2"/>
          </a:solidFill>
          <a:ln>
            <a:noFill/>
          </a:ln>
          <a:effectLst>
            <a:outerShdw blurRad="214313" rotWithShape="0" algn="bl" dir="3600000" dist="76200">
              <a:schemeClr val="dk1">
                <a:alpha val="36000"/>
              </a:schemeClr>
            </a:outerShdw>
          </a:effectLst>
        </p:spPr>
      </p:sp>
      <p:sp>
        <p:nvSpPr>
          <p:cNvPr id="11" name="Google Shape;11;p2"/>
          <p:cNvSpPr/>
          <p:nvPr/>
        </p:nvSpPr>
        <p:spPr>
          <a:xfrm>
            <a:off x="-83200" y="-45375"/>
            <a:ext cx="2314575" cy="1974200"/>
          </a:xfrm>
          <a:custGeom>
            <a:rect b="b" l="l" r="r" t="t"/>
            <a:pathLst>
              <a:path extrusionOk="0" h="78968" w="92583">
                <a:moveTo>
                  <a:pt x="0" y="302"/>
                </a:moveTo>
                <a:lnTo>
                  <a:pt x="0" y="78968"/>
                </a:lnTo>
                <a:lnTo>
                  <a:pt x="92583" y="0"/>
                </a:lnTo>
                <a:close/>
              </a:path>
            </a:pathLst>
          </a:custGeom>
          <a:solidFill>
            <a:schemeClr val="dk2"/>
          </a:solidFill>
          <a:ln>
            <a:noFill/>
          </a:ln>
          <a:effectLst>
            <a:outerShdw blurRad="214313" rotWithShape="0" algn="bl" dir="3600000" dist="76200">
              <a:schemeClr val="dk1">
                <a:alpha val="36000"/>
              </a:schemeClr>
            </a:outerShdw>
          </a:effectLst>
        </p:spPr>
      </p:sp>
      <p:sp>
        <p:nvSpPr>
          <p:cNvPr id="12" name="Google Shape;12;p2"/>
          <p:cNvSpPr/>
          <p:nvPr/>
        </p:nvSpPr>
        <p:spPr>
          <a:xfrm>
            <a:off x="7102575" y="3585325"/>
            <a:ext cx="2352400" cy="1656500"/>
          </a:xfrm>
          <a:custGeom>
            <a:rect b="b" l="l" r="r" t="t"/>
            <a:pathLst>
              <a:path extrusionOk="0" h="66260" w="94096">
                <a:moveTo>
                  <a:pt x="0" y="64142"/>
                </a:moveTo>
                <a:lnTo>
                  <a:pt x="91373" y="0"/>
                </a:lnTo>
                <a:lnTo>
                  <a:pt x="94096" y="66260"/>
                </a:lnTo>
                <a:close/>
              </a:path>
            </a:pathLst>
          </a:custGeom>
          <a:solidFill>
            <a:schemeClr val="accent6"/>
          </a:solidFill>
          <a:ln>
            <a:noFill/>
          </a:ln>
          <a:effectLst>
            <a:outerShdw blurRad="214313" rotWithShape="0" algn="bl" dir="10860000" dist="76200">
              <a:schemeClr val="dk1">
                <a:alpha val="36000"/>
              </a:schemeClr>
            </a:outerShdw>
          </a:effectLst>
        </p:spPr>
      </p:sp>
      <p:sp>
        <p:nvSpPr>
          <p:cNvPr id="13" name="Google Shape;13;p2"/>
          <p:cNvSpPr txBox="1"/>
          <p:nvPr>
            <p:ph type="ctrTitle"/>
          </p:nvPr>
        </p:nvSpPr>
        <p:spPr>
          <a:xfrm>
            <a:off x="2186250" y="721388"/>
            <a:ext cx="4771500" cy="27384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79250" y="3631050"/>
            <a:ext cx="2785500" cy="73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txBox="1"/>
          <p:nvPr>
            <p:ph hasCustomPrompt="1" type="title"/>
          </p:nvPr>
        </p:nvSpPr>
        <p:spPr>
          <a:xfrm>
            <a:off x="1945350" y="1807650"/>
            <a:ext cx="5253300" cy="110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atin typeface="Advent Pro Medium"/>
                <a:ea typeface="Advent Pro Medium"/>
                <a:cs typeface="Advent Pro Medium"/>
                <a:sym typeface="Advent Pro Medium"/>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 name="Google Shape;61;p11"/>
          <p:cNvSpPr txBox="1"/>
          <p:nvPr>
            <p:ph idx="1" type="subTitle"/>
          </p:nvPr>
        </p:nvSpPr>
        <p:spPr>
          <a:xfrm>
            <a:off x="1945350" y="2914350"/>
            <a:ext cx="5253300" cy="42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atin typeface="Albert Sans"/>
                <a:ea typeface="Albert Sans"/>
                <a:cs typeface="Albert Sans"/>
                <a:sym typeface="Albert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 name="Google Shape;62;p11"/>
          <p:cNvSpPr/>
          <p:nvPr/>
        </p:nvSpPr>
        <p:spPr>
          <a:xfrm flipH="1">
            <a:off x="7733707" y="1402400"/>
            <a:ext cx="1626250" cy="3854550"/>
          </a:xfrm>
          <a:custGeom>
            <a:rect b="b" l="l" r="r" t="t"/>
            <a:pathLst>
              <a:path extrusionOk="0" h="154182" w="65050">
                <a:moveTo>
                  <a:pt x="3457" y="0"/>
                </a:moveTo>
                <a:lnTo>
                  <a:pt x="0" y="154182"/>
                </a:lnTo>
                <a:lnTo>
                  <a:pt x="65050" y="154182"/>
                </a:lnTo>
                <a:close/>
              </a:path>
            </a:pathLst>
          </a:custGeom>
          <a:solidFill>
            <a:schemeClr val="accent2"/>
          </a:solidFill>
          <a:ln>
            <a:noFill/>
          </a:ln>
          <a:effectLst>
            <a:outerShdw blurRad="214313" rotWithShape="0" algn="bl" dir="10800000" dist="76200">
              <a:srgbClr val="000000">
                <a:alpha val="35000"/>
              </a:srgbClr>
            </a:outerShdw>
          </a:effectLst>
        </p:spPr>
      </p:sp>
      <p:sp>
        <p:nvSpPr>
          <p:cNvPr id="63" name="Google Shape;63;p11"/>
          <p:cNvSpPr/>
          <p:nvPr/>
        </p:nvSpPr>
        <p:spPr>
          <a:xfrm flipH="1">
            <a:off x="7249636" y="3294816"/>
            <a:ext cx="2110321" cy="1954557"/>
          </a:xfrm>
          <a:custGeom>
            <a:rect b="b" l="l" r="r" t="t"/>
            <a:pathLst>
              <a:path extrusionOk="0" h="75942" w="81994">
                <a:moveTo>
                  <a:pt x="1816" y="0"/>
                </a:moveTo>
                <a:lnTo>
                  <a:pt x="0" y="75942"/>
                </a:lnTo>
                <a:lnTo>
                  <a:pt x="81994" y="75337"/>
                </a:lnTo>
                <a:close/>
              </a:path>
            </a:pathLst>
          </a:custGeom>
          <a:solidFill>
            <a:schemeClr val="accent4"/>
          </a:solidFill>
          <a:ln>
            <a:noFill/>
          </a:ln>
          <a:effectLst>
            <a:outerShdw blurRad="214313" rotWithShape="0" algn="bl" dir="10800000" dist="76200">
              <a:srgbClr val="000000">
                <a:alpha val="35000"/>
              </a:srgbClr>
            </a:outerShdw>
          </a:effectLst>
        </p:spPr>
      </p:sp>
      <p:sp>
        <p:nvSpPr>
          <p:cNvPr id="64" name="Google Shape;64;p11"/>
          <p:cNvSpPr/>
          <p:nvPr/>
        </p:nvSpPr>
        <p:spPr>
          <a:xfrm flipH="1">
            <a:off x="-49724" y="-90775"/>
            <a:ext cx="3139480" cy="1951566"/>
          </a:xfrm>
          <a:custGeom>
            <a:rect b="b" l="l" r="r" t="t"/>
            <a:pathLst>
              <a:path extrusionOk="0" h="76547" w="123141">
                <a:moveTo>
                  <a:pt x="0" y="303"/>
                </a:moveTo>
                <a:lnTo>
                  <a:pt x="121628" y="0"/>
                </a:lnTo>
                <a:lnTo>
                  <a:pt x="123141" y="76547"/>
                </a:lnTo>
                <a:close/>
              </a:path>
            </a:pathLst>
          </a:custGeom>
          <a:solidFill>
            <a:schemeClr val="accent1"/>
          </a:solidFill>
          <a:ln>
            <a:noFill/>
          </a:ln>
          <a:effectLst>
            <a:outerShdw blurRad="214313" rotWithShape="0" algn="bl" dir="3660000" dist="76200">
              <a:srgbClr val="000000">
                <a:alpha val="35000"/>
              </a:srgbClr>
            </a:outerShdw>
          </a:effectLst>
        </p:spPr>
      </p:sp>
      <p:sp>
        <p:nvSpPr>
          <p:cNvPr id="65" name="Google Shape;65;p11"/>
          <p:cNvSpPr/>
          <p:nvPr/>
        </p:nvSpPr>
        <p:spPr>
          <a:xfrm flipH="1">
            <a:off x="-215963" y="-90775"/>
            <a:ext cx="1762344" cy="3687139"/>
          </a:xfrm>
          <a:custGeom>
            <a:rect b="b" l="l" r="r" t="t"/>
            <a:pathLst>
              <a:path extrusionOk="0" h="137362" w="65655">
                <a:moveTo>
                  <a:pt x="0" y="605"/>
                </a:moveTo>
                <a:lnTo>
                  <a:pt x="65655" y="0"/>
                </a:lnTo>
                <a:lnTo>
                  <a:pt x="62327" y="137362"/>
                </a:lnTo>
                <a:close/>
              </a:path>
            </a:pathLst>
          </a:custGeom>
          <a:solidFill>
            <a:schemeClr val="accent5"/>
          </a:solidFill>
          <a:ln>
            <a:noFill/>
          </a:ln>
          <a:effectLst>
            <a:outerShdw blurRad="214313" rotWithShape="0" algn="bl" dir="3660000" dist="76200">
              <a:srgbClr val="000000">
                <a:alpha val="35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6"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 name="Shape 67"/>
        <p:cNvGrpSpPr/>
        <p:nvPr/>
      </p:nvGrpSpPr>
      <p:grpSpPr>
        <a:xfrm>
          <a:off x="0" y="0"/>
          <a:ext cx="0" cy="0"/>
          <a:chOff x="0" y="0"/>
          <a:chExt cx="0" cy="0"/>
        </a:xfrm>
      </p:grpSpPr>
      <p:sp>
        <p:nvSpPr>
          <p:cNvPr id="68" name="Google Shape;68;p13"/>
          <p:cNvSpPr/>
          <p:nvPr/>
        </p:nvSpPr>
        <p:spPr>
          <a:xfrm>
            <a:off x="-140400" y="1331250"/>
            <a:ext cx="1290125" cy="3971100"/>
          </a:xfrm>
          <a:custGeom>
            <a:rect b="b" l="l" r="r" t="t"/>
            <a:pathLst>
              <a:path extrusionOk="0" h="158844" w="51605">
                <a:moveTo>
                  <a:pt x="1683" y="0"/>
                </a:moveTo>
                <a:lnTo>
                  <a:pt x="0" y="158844"/>
                </a:lnTo>
                <a:lnTo>
                  <a:pt x="51605" y="158239"/>
                </a:lnTo>
                <a:close/>
              </a:path>
            </a:pathLst>
          </a:custGeom>
          <a:solidFill>
            <a:schemeClr val="accent5"/>
          </a:solidFill>
          <a:ln>
            <a:noFill/>
          </a:ln>
          <a:effectLst>
            <a:outerShdw blurRad="214313" rotWithShape="0" algn="bl" dir="1200000" dist="76200">
              <a:schemeClr val="dk1">
                <a:alpha val="35000"/>
              </a:schemeClr>
            </a:outerShdw>
          </a:effectLst>
        </p:spPr>
      </p:sp>
      <p:sp>
        <p:nvSpPr>
          <p:cNvPr id="69" name="Google Shape;69;p13"/>
          <p:cNvSpPr/>
          <p:nvPr/>
        </p:nvSpPr>
        <p:spPr>
          <a:xfrm>
            <a:off x="-75650" y="3842500"/>
            <a:ext cx="2299450" cy="1406900"/>
          </a:xfrm>
          <a:custGeom>
            <a:rect b="b" l="l" r="r" t="t"/>
            <a:pathLst>
              <a:path extrusionOk="0" h="56276" w="91978">
                <a:moveTo>
                  <a:pt x="91978" y="55368"/>
                </a:moveTo>
                <a:lnTo>
                  <a:pt x="0" y="0"/>
                </a:lnTo>
                <a:lnTo>
                  <a:pt x="0" y="56276"/>
                </a:lnTo>
                <a:close/>
              </a:path>
            </a:pathLst>
          </a:custGeom>
          <a:solidFill>
            <a:schemeClr val="accent2"/>
          </a:solidFill>
          <a:ln>
            <a:noFill/>
          </a:ln>
          <a:effectLst>
            <a:outerShdw blurRad="214313" rotWithShape="0" algn="bl" dir="1200000" dist="76200">
              <a:schemeClr val="dk1">
                <a:alpha val="35000"/>
              </a:schemeClr>
            </a:outerShdw>
          </a:effectLst>
        </p:spPr>
      </p:sp>
      <p:sp>
        <p:nvSpPr>
          <p:cNvPr id="70" name="Google Shape;70;p13"/>
          <p:cNvSpPr/>
          <p:nvPr/>
        </p:nvSpPr>
        <p:spPr>
          <a:xfrm>
            <a:off x="8216700" y="-71650"/>
            <a:ext cx="1238275" cy="3044575"/>
          </a:xfrm>
          <a:custGeom>
            <a:rect b="b" l="l" r="r" t="t"/>
            <a:pathLst>
              <a:path extrusionOk="0" h="121783" w="49531">
                <a:moveTo>
                  <a:pt x="0" y="574"/>
                </a:moveTo>
                <a:lnTo>
                  <a:pt x="41263" y="121783"/>
                </a:lnTo>
                <a:lnTo>
                  <a:pt x="49531" y="0"/>
                </a:lnTo>
                <a:close/>
              </a:path>
            </a:pathLst>
          </a:custGeom>
          <a:solidFill>
            <a:schemeClr val="dk2"/>
          </a:solidFill>
          <a:ln>
            <a:noFill/>
          </a:ln>
          <a:effectLst>
            <a:outerShdw blurRad="214313" rotWithShape="0" algn="bl" dir="10860000" dist="76200">
              <a:schemeClr val="dk1">
                <a:alpha val="35000"/>
              </a:schemeClr>
            </a:outerShdw>
          </a:effectLst>
        </p:spPr>
      </p:sp>
      <p:sp>
        <p:nvSpPr>
          <p:cNvPr id="71" name="Google Shape;71;p13"/>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72" name="Google Shape;72;p13"/>
          <p:cNvSpPr txBox="1"/>
          <p:nvPr>
            <p:ph hasCustomPrompt="1" idx="2" type="title"/>
          </p:nvPr>
        </p:nvSpPr>
        <p:spPr>
          <a:xfrm>
            <a:off x="168250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3" name="Google Shape;73;p13"/>
          <p:cNvSpPr txBox="1"/>
          <p:nvPr>
            <p:ph idx="1" type="subTitle"/>
          </p:nvPr>
        </p:nvSpPr>
        <p:spPr>
          <a:xfrm>
            <a:off x="112555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3"/>
          <p:cNvSpPr txBox="1"/>
          <p:nvPr>
            <p:ph hasCustomPrompt="1" idx="3" type="title"/>
          </p:nvPr>
        </p:nvSpPr>
        <p:spPr>
          <a:xfrm>
            <a:off x="407055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5" name="Google Shape;75;p13"/>
          <p:cNvSpPr txBox="1"/>
          <p:nvPr>
            <p:ph idx="4" type="subTitle"/>
          </p:nvPr>
        </p:nvSpPr>
        <p:spPr>
          <a:xfrm>
            <a:off x="351360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3"/>
          <p:cNvSpPr txBox="1"/>
          <p:nvPr>
            <p:ph hasCustomPrompt="1" idx="5" type="title"/>
          </p:nvPr>
        </p:nvSpPr>
        <p:spPr>
          <a:xfrm>
            <a:off x="6458600" y="1416950"/>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7" name="Google Shape;77;p13"/>
          <p:cNvSpPr txBox="1"/>
          <p:nvPr>
            <p:ph idx="6" type="subTitle"/>
          </p:nvPr>
        </p:nvSpPr>
        <p:spPr>
          <a:xfrm>
            <a:off x="5901650" y="1936850"/>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 name="Google Shape;78;p13"/>
          <p:cNvSpPr txBox="1"/>
          <p:nvPr>
            <p:ph hasCustomPrompt="1" idx="7" type="title"/>
          </p:nvPr>
        </p:nvSpPr>
        <p:spPr>
          <a:xfrm>
            <a:off x="168250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9" name="Google Shape;79;p13"/>
          <p:cNvSpPr txBox="1"/>
          <p:nvPr>
            <p:ph idx="8" type="subTitle"/>
          </p:nvPr>
        </p:nvSpPr>
        <p:spPr>
          <a:xfrm>
            <a:off x="112555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hasCustomPrompt="1" idx="9" type="title"/>
          </p:nvPr>
        </p:nvSpPr>
        <p:spPr>
          <a:xfrm>
            <a:off x="407055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1" name="Google Shape;81;p13"/>
          <p:cNvSpPr txBox="1"/>
          <p:nvPr>
            <p:ph idx="13" type="subTitle"/>
          </p:nvPr>
        </p:nvSpPr>
        <p:spPr>
          <a:xfrm>
            <a:off x="351360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14" type="title"/>
          </p:nvPr>
        </p:nvSpPr>
        <p:spPr>
          <a:xfrm>
            <a:off x="6458600" y="3195525"/>
            <a:ext cx="1002900" cy="51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3" name="Google Shape;83;p13"/>
          <p:cNvSpPr txBox="1"/>
          <p:nvPr>
            <p:ph idx="15" type="subTitle"/>
          </p:nvPr>
        </p:nvSpPr>
        <p:spPr>
          <a:xfrm>
            <a:off x="5901650" y="3715425"/>
            <a:ext cx="2116800" cy="5199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4" name="Shape 84"/>
        <p:cNvGrpSpPr/>
        <p:nvPr/>
      </p:nvGrpSpPr>
      <p:grpSpPr>
        <a:xfrm>
          <a:off x="0" y="0"/>
          <a:ext cx="0" cy="0"/>
          <a:chOff x="0" y="0"/>
          <a:chExt cx="0" cy="0"/>
        </a:xfrm>
      </p:grpSpPr>
      <p:sp>
        <p:nvSpPr>
          <p:cNvPr id="85" name="Google Shape;85;p14"/>
          <p:cNvSpPr/>
          <p:nvPr/>
        </p:nvSpPr>
        <p:spPr>
          <a:xfrm>
            <a:off x="8312800" y="-90775"/>
            <a:ext cx="1021125" cy="4319025"/>
          </a:xfrm>
          <a:custGeom>
            <a:rect b="b" l="l" r="r" t="t"/>
            <a:pathLst>
              <a:path extrusionOk="0" h="172761" w="40845">
                <a:moveTo>
                  <a:pt x="40845" y="0"/>
                </a:moveTo>
                <a:lnTo>
                  <a:pt x="0" y="303"/>
                </a:lnTo>
                <a:lnTo>
                  <a:pt x="35702" y="172761"/>
                </a:lnTo>
                <a:close/>
              </a:path>
            </a:pathLst>
          </a:custGeom>
          <a:solidFill>
            <a:schemeClr val="accent3"/>
          </a:solidFill>
          <a:ln>
            <a:noFill/>
          </a:ln>
          <a:effectLst>
            <a:outerShdw blurRad="214313" rotWithShape="0" algn="bl" dir="10860000" dist="76200">
              <a:schemeClr val="dk1">
                <a:alpha val="35000"/>
              </a:schemeClr>
            </a:outerShdw>
          </a:effectLst>
        </p:spPr>
      </p:sp>
      <p:sp>
        <p:nvSpPr>
          <p:cNvPr id="86" name="Google Shape;86;p14"/>
          <p:cNvSpPr/>
          <p:nvPr/>
        </p:nvSpPr>
        <p:spPr>
          <a:xfrm>
            <a:off x="7828700" y="-60500"/>
            <a:ext cx="1397700" cy="1646000"/>
          </a:xfrm>
          <a:custGeom>
            <a:rect b="b" l="l" r="r" t="t"/>
            <a:pathLst>
              <a:path extrusionOk="0" h="65840" w="55908">
                <a:moveTo>
                  <a:pt x="55908" y="854"/>
                </a:moveTo>
                <a:lnTo>
                  <a:pt x="55908" y="65840"/>
                </a:lnTo>
                <a:lnTo>
                  <a:pt x="0" y="0"/>
                </a:lnTo>
                <a:close/>
              </a:path>
            </a:pathLst>
          </a:custGeom>
          <a:solidFill>
            <a:schemeClr val="accent6"/>
          </a:solidFill>
          <a:ln>
            <a:noFill/>
          </a:ln>
          <a:effectLst>
            <a:outerShdw blurRad="214313" rotWithShape="0" algn="bl" dir="3600000" dist="76200">
              <a:schemeClr val="dk1">
                <a:alpha val="35000"/>
              </a:schemeClr>
            </a:outerShdw>
          </a:effectLst>
        </p:spPr>
      </p:sp>
      <p:sp>
        <p:nvSpPr>
          <p:cNvPr id="87" name="Google Shape;87;p14"/>
          <p:cNvSpPr/>
          <p:nvPr/>
        </p:nvSpPr>
        <p:spPr>
          <a:xfrm>
            <a:off x="-52950" y="2942375"/>
            <a:ext cx="1444725" cy="2269200"/>
          </a:xfrm>
          <a:custGeom>
            <a:rect b="b" l="l" r="r" t="t"/>
            <a:pathLst>
              <a:path extrusionOk="0" h="90768" w="57789">
                <a:moveTo>
                  <a:pt x="0" y="0"/>
                </a:moveTo>
                <a:lnTo>
                  <a:pt x="908" y="90768"/>
                </a:lnTo>
                <a:lnTo>
                  <a:pt x="57789" y="90465"/>
                </a:lnTo>
                <a:close/>
              </a:path>
            </a:pathLst>
          </a:custGeom>
          <a:solidFill>
            <a:schemeClr val="accent2"/>
          </a:solidFill>
          <a:ln>
            <a:noFill/>
          </a:ln>
          <a:effectLst>
            <a:outerShdw blurRad="214313" rotWithShape="0" algn="bl" dir="3660000" dist="76200">
              <a:srgbClr val="000000">
                <a:alpha val="34000"/>
              </a:srgbClr>
            </a:outerShdw>
          </a:effectLst>
        </p:spPr>
      </p:sp>
      <p:sp>
        <p:nvSpPr>
          <p:cNvPr id="88" name="Google Shape;88;p14"/>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89" name="Google Shape;89;p14"/>
          <p:cNvSpPr txBox="1"/>
          <p:nvPr>
            <p:ph idx="1" type="subTitle"/>
          </p:nvPr>
        </p:nvSpPr>
        <p:spPr>
          <a:xfrm>
            <a:off x="716381"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4"/>
          <p:cNvSpPr txBox="1"/>
          <p:nvPr>
            <p:ph idx="2" type="subTitle"/>
          </p:nvPr>
        </p:nvSpPr>
        <p:spPr>
          <a:xfrm>
            <a:off x="716375"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4"/>
          <p:cNvSpPr txBox="1"/>
          <p:nvPr>
            <p:ph idx="3" type="subTitle"/>
          </p:nvPr>
        </p:nvSpPr>
        <p:spPr>
          <a:xfrm>
            <a:off x="3481500"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4"/>
          <p:cNvSpPr txBox="1"/>
          <p:nvPr>
            <p:ph idx="4" type="subTitle"/>
          </p:nvPr>
        </p:nvSpPr>
        <p:spPr>
          <a:xfrm>
            <a:off x="3481500"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4"/>
          <p:cNvSpPr txBox="1"/>
          <p:nvPr>
            <p:ph idx="5" type="subTitle"/>
          </p:nvPr>
        </p:nvSpPr>
        <p:spPr>
          <a:xfrm>
            <a:off x="6246619" y="1880245"/>
            <a:ext cx="2181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4"/>
          <p:cNvSpPr txBox="1"/>
          <p:nvPr>
            <p:ph idx="6" type="subTitle"/>
          </p:nvPr>
        </p:nvSpPr>
        <p:spPr>
          <a:xfrm>
            <a:off x="6246621" y="2400145"/>
            <a:ext cx="2181000" cy="9186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95" name="Shape 95"/>
        <p:cNvGrpSpPr/>
        <p:nvPr/>
      </p:nvGrpSpPr>
      <p:grpSpPr>
        <a:xfrm>
          <a:off x="0" y="0"/>
          <a:ext cx="0" cy="0"/>
          <a:chOff x="0" y="0"/>
          <a:chExt cx="0" cy="0"/>
        </a:xfrm>
      </p:grpSpPr>
      <p:sp>
        <p:nvSpPr>
          <p:cNvPr id="96" name="Google Shape;96;p15"/>
          <p:cNvSpPr/>
          <p:nvPr/>
        </p:nvSpPr>
        <p:spPr>
          <a:xfrm>
            <a:off x="-264750" y="-90775"/>
            <a:ext cx="2874325" cy="1058975"/>
          </a:xfrm>
          <a:custGeom>
            <a:rect b="b" l="l" r="r" t="t"/>
            <a:pathLst>
              <a:path extrusionOk="0" h="42359" w="114973">
                <a:moveTo>
                  <a:pt x="114973" y="0"/>
                </a:moveTo>
                <a:lnTo>
                  <a:pt x="2118" y="605"/>
                </a:lnTo>
                <a:lnTo>
                  <a:pt x="0" y="42359"/>
                </a:lnTo>
                <a:close/>
              </a:path>
            </a:pathLst>
          </a:custGeom>
          <a:solidFill>
            <a:schemeClr val="accent1"/>
          </a:solidFill>
          <a:ln>
            <a:noFill/>
          </a:ln>
          <a:effectLst>
            <a:outerShdw blurRad="214313" rotWithShape="0" algn="bl" dir="3660000" dist="76200">
              <a:srgbClr val="000000">
                <a:alpha val="37000"/>
              </a:srgbClr>
            </a:outerShdw>
          </a:effectLst>
        </p:spPr>
      </p:sp>
      <p:sp>
        <p:nvSpPr>
          <p:cNvPr id="97" name="Google Shape;97;p15"/>
          <p:cNvSpPr/>
          <p:nvPr/>
        </p:nvSpPr>
        <p:spPr>
          <a:xfrm>
            <a:off x="-83200" y="-68075"/>
            <a:ext cx="1149725" cy="2723025"/>
          </a:xfrm>
          <a:custGeom>
            <a:rect b="b" l="l" r="r" t="t"/>
            <a:pathLst>
              <a:path extrusionOk="0" h="108921" w="45989">
                <a:moveTo>
                  <a:pt x="45989" y="0"/>
                </a:moveTo>
                <a:lnTo>
                  <a:pt x="605" y="108921"/>
                </a:lnTo>
                <a:lnTo>
                  <a:pt x="0" y="303"/>
                </a:lnTo>
                <a:close/>
              </a:path>
            </a:pathLst>
          </a:custGeom>
          <a:solidFill>
            <a:schemeClr val="accent3"/>
          </a:solidFill>
          <a:ln>
            <a:noFill/>
          </a:ln>
          <a:effectLst>
            <a:outerShdw blurRad="214313" rotWithShape="0" algn="bl" dir="3660000" dist="76200">
              <a:srgbClr val="000000">
                <a:alpha val="37000"/>
              </a:srgbClr>
            </a:outerShdw>
          </a:effectLst>
        </p:spPr>
      </p:sp>
      <p:sp>
        <p:nvSpPr>
          <p:cNvPr id="98" name="Google Shape;98;p15"/>
          <p:cNvSpPr/>
          <p:nvPr/>
        </p:nvSpPr>
        <p:spPr>
          <a:xfrm>
            <a:off x="8063200" y="2397775"/>
            <a:ext cx="1210225" cy="2828925"/>
          </a:xfrm>
          <a:custGeom>
            <a:rect b="b" l="l" r="r" t="t"/>
            <a:pathLst>
              <a:path extrusionOk="0" h="113157" w="48409">
                <a:moveTo>
                  <a:pt x="0" y="113157"/>
                </a:moveTo>
                <a:lnTo>
                  <a:pt x="48107" y="110434"/>
                </a:lnTo>
                <a:lnTo>
                  <a:pt x="48409" y="0"/>
                </a:lnTo>
                <a:close/>
              </a:path>
            </a:pathLst>
          </a:custGeom>
          <a:solidFill>
            <a:schemeClr val="accent5"/>
          </a:solidFill>
          <a:ln>
            <a:noFill/>
          </a:ln>
          <a:effectLst>
            <a:outerShdw blurRad="214313" rotWithShape="0" algn="bl" dir="10680000" dist="76200">
              <a:srgbClr val="000000">
                <a:alpha val="35000"/>
              </a:srgbClr>
            </a:outerShdw>
          </a:effectLst>
        </p:spPr>
      </p:sp>
      <p:sp>
        <p:nvSpPr>
          <p:cNvPr id="99" name="Google Shape;99;p15"/>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00" name="Google Shape;100;p15"/>
          <p:cNvSpPr txBox="1"/>
          <p:nvPr>
            <p:ph idx="1" type="subTitle"/>
          </p:nvPr>
        </p:nvSpPr>
        <p:spPr>
          <a:xfrm>
            <a:off x="1015018" y="1225775"/>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5"/>
          <p:cNvSpPr txBox="1"/>
          <p:nvPr>
            <p:ph idx="2" type="subTitle"/>
          </p:nvPr>
        </p:nvSpPr>
        <p:spPr>
          <a:xfrm>
            <a:off x="1015013" y="174567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5"/>
          <p:cNvSpPr txBox="1"/>
          <p:nvPr>
            <p:ph idx="3" type="subTitle"/>
          </p:nvPr>
        </p:nvSpPr>
        <p:spPr>
          <a:xfrm>
            <a:off x="4954985" y="1225775"/>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5"/>
          <p:cNvSpPr txBox="1"/>
          <p:nvPr>
            <p:ph idx="4" type="subTitle"/>
          </p:nvPr>
        </p:nvSpPr>
        <p:spPr>
          <a:xfrm>
            <a:off x="4954986" y="174567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5"/>
          <p:cNvSpPr txBox="1"/>
          <p:nvPr>
            <p:ph idx="5" type="subTitle"/>
          </p:nvPr>
        </p:nvSpPr>
        <p:spPr>
          <a:xfrm>
            <a:off x="1015018" y="2851828"/>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5"/>
          <p:cNvSpPr txBox="1"/>
          <p:nvPr>
            <p:ph idx="6" type="subTitle"/>
          </p:nvPr>
        </p:nvSpPr>
        <p:spPr>
          <a:xfrm>
            <a:off x="1015014" y="337172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5"/>
          <p:cNvSpPr txBox="1"/>
          <p:nvPr>
            <p:ph idx="7" type="subTitle"/>
          </p:nvPr>
        </p:nvSpPr>
        <p:spPr>
          <a:xfrm>
            <a:off x="4954985" y="2851828"/>
            <a:ext cx="31740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5"/>
          <p:cNvSpPr txBox="1"/>
          <p:nvPr>
            <p:ph idx="8" type="subTitle"/>
          </p:nvPr>
        </p:nvSpPr>
        <p:spPr>
          <a:xfrm>
            <a:off x="4954986" y="3371725"/>
            <a:ext cx="3174000" cy="1121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08" name="Shape 108"/>
        <p:cNvGrpSpPr/>
        <p:nvPr/>
      </p:nvGrpSpPr>
      <p:grpSpPr>
        <a:xfrm>
          <a:off x="0" y="0"/>
          <a:ext cx="0" cy="0"/>
          <a:chOff x="0" y="0"/>
          <a:chExt cx="0" cy="0"/>
        </a:xfrm>
      </p:grpSpPr>
      <p:sp>
        <p:nvSpPr>
          <p:cNvPr id="109" name="Google Shape;109;p16"/>
          <p:cNvSpPr/>
          <p:nvPr/>
        </p:nvSpPr>
        <p:spPr>
          <a:xfrm>
            <a:off x="5831825" y="4220700"/>
            <a:ext cx="3494550" cy="1036250"/>
          </a:xfrm>
          <a:custGeom>
            <a:rect b="b" l="l" r="r" t="t"/>
            <a:pathLst>
              <a:path extrusionOk="0" h="41450" w="139782">
                <a:moveTo>
                  <a:pt x="139177" y="0"/>
                </a:moveTo>
                <a:lnTo>
                  <a:pt x="139782" y="41450"/>
                </a:lnTo>
                <a:lnTo>
                  <a:pt x="0" y="39938"/>
                </a:lnTo>
                <a:close/>
              </a:path>
            </a:pathLst>
          </a:custGeom>
          <a:solidFill>
            <a:schemeClr val="accent2"/>
          </a:solidFill>
          <a:ln>
            <a:noFill/>
          </a:ln>
          <a:effectLst>
            <a:outerShdw blurRad="214313" rotWithShape="0" algn="bl" dir="10800000" dist="76200">
              <a:srgbClr val="000000">
                <a:alpha val="35000"/>
              </a:srgbClr>
            </a:outerShdw>
          </a:effectLst>
        </p:spPr>
      </p:sp>
      <p:sp>
        <p:nvSpPr>
          <p:cNvPr id="110" name="Google Shape;110;p16"/>
          <p:cNvSpPr/>
          <p:nvPr/>
        </p:nvSpPr>
        <p:spPr>
          <a:xfrm>
            <a:off x="-75650" y="-45375"/>
            <a:ext cx="1081650" cy="2821350"/>
          </a:xfrm>
          <a:custGeom>
            <a:rect b="b" l="l" r="r" t="t"/>
            <a:pathLst>
              <a:path extrusionOk="0" h="112854" w="43266">
                <a:moveTo>
                  <a:pt x="43266" y="0"/>
                </a:moveTo>
                <a:lnTo>
                  <a:pt x="0" y="0"/>
                </a:lnTo>
                <a:lnTo>
                  <a:pt x="0" y="112854"/>
                </a:lnTo>
                <a:close/>
              </a:path>
            </a:pathLst>
          </a:custGeom>
          <a:solidFill>
            <a:schemeClr val="accent5"/>
          </a:solidFill>
          <a:ln>
            <a:noFill/>
          </a:ln>
          <a:effectLst>
            <a:outerShdw blurRad="214313" rotWithShape="0" algn="bl" dir="3660000" dist="76200">
              <a:srgbClr val="000000">
                <a:alpha val="34000"/>
              </a:srgbClr>
            </a:outerShdw>
          </a:effectLst>
        </p:spPr>
      </p:sp>
      <p:sp>
        <p:nvSpPr>
          <p:cNvPr id="111" name="Google Shape;111;p16"/>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112" name="Google Shape;112;p16"/>
          <p:cNvSpPr txBox="1"/>
          <p:nvPr>
            <p:ph idx="1" type="subTitle"/>
          </p:nvPr>
        </p:nvSpPr>
        <p:spPr>
          <a:xfrm>
            <a:off x="868773"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6"/>
          <p:cNvSpPr txBox="1"/>
          <p:nvPr>
            <p:ph idx="2" type="subTitle"/>
          </p:nvPr>
        </p:nvSpPr>
        <p:spPr>
          <a:xfrm>
            <a:off x="868774"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6"/>
          <p:cNvSpPr txBox="1"/>
          <p:nvPr>
            <p:ph idx="3" type="subTitle"/>
          </p:nvPr>
        </p:nvSpPr>
        <p:spPr>
          <a:xfrm>
            <a:off x="3392549"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6"/>
          <p:cNvSpPr txBox="1"/>
          <p:nvPr>
            <p:ph idx="4" type="subTitle"/>
          </p:nvPr>
        </p:nvSpPr>
        <p:spPr>
          <a:xfrm>
            <a:off x="3392550"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6"/>
          <p:cNvSpPr txBox="1"/>
          <p:nvPr>
            <p:ph idx="5" type="subTitle"/>
          </p:nvPr>
        </p:nvSpPr>
        <p:spPr>
          <a:xfrm>
            <a:off x="5916326" y="1484350"/>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6"/>
          <p:cNvSpPr txBox="1"/>
          <p:nvPr>
            <p:ph idx="6" type="subTitle"/>
          </p:nvPr>
        </p:nvSpPr>
        <p:spPr>
          <a:xfrm>
            <a:off x="5916327" y="2004250"/>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6"/>
          <p:cNvSpPr txBox="1"/>
          <p:nvPr>
            <p:ph idx="7" type="subTitle"/>
          </p:nvPr>
        </p:nvSpPr>
        <p:spPr>
          <a:xfrm>
            <a:off x="868773"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6"/>
          <p:cNvSpPr txBox="1"/>
          <p:nvPr>
            <p:ph idx="8" type="subTitle"/>
          </p:nvPr>
        </p:nvSpPr>
        <p:spPr>
          <a:xfrm>
            <a:off x="868774"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6"/>
          <p:cNvSpPr txBox="1"/>
          <p:nvPr>
            <p:ph idx="9" type="subTitle"/>
          </p:nvPr>
        </p:nvSpPr>
        <p:spPr>
          <a:xfrm>
            <a:off x="3392549"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6"/>
          <p:cNvSpPr txBox="1"/>
          <p:nvPr>
            <p:ph idx="13" type="subTitle"/>
          </p:nvPr>
        </p:nvSpPr>
        <p:spPr>
          <a:xfrm>
            <a:off x="3392550"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14" type="subTitle"/>
          </p:nvPr>
        </p:nvSpPr>
        <p:spPr>
          <a:xfrm>
            <a:off x="5916326" y="3167425"/>
            <a:ext cx="23589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6"/>
          <p:cNvSpPr txBox="1"/>
          <p:nvPr>
            <p:ph idx="15" type="subTitle"/>
          </p:nvPr>
        </p:nvSpPr>
        <p:spPr>
          <a:xfrm>
            <a:off x="5916327" y="3687325"/>
            <a:ext cx="2358900" cy="613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24" name="Shape 124"/>
        <p:cNvGrpSpPr/>
        <p:nvPr/>
      </p:nvGrpSpPr>
      <p:grpSpPr>
        <a:xfrm>
          <a:off x="0" y="0"/>
          <a:ext cx="0" cy="0"/>
          <a:chOff x="0" y="0"/>
          <a:chExt cx="0" cy="0"/>
        </a:xfrm>
      </p:grpSpPr>
      <p:sp>
        <p:nvSpPr>
          <p:cNvPr id="125" name="Google Shape;125;p17"/>
          <p:cNvSpPr txBox="1"/>
          <p:nvPr>
            <p:ph type="title"/>
          </p:nvPr>
        </p:nvSpPr>
        <p:spPr>
          <a:xfrm>
            <a:off x="3843900" y="1325475"/>
            <a:ext cx="4508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26" name="Google Shape;126;p17"/>
          <p:cNvSpPr txBox="1"/>
          <p:nvPr>
            <p:ph idx="1" type="subTitle"/>
          </p:nvPr>
        </p:nvSpPr>
        <p:spPr>
          <a:xfrm>
            <a:off x="3843900" y="1898175"/>
            <a:ext cx="4508100" cy="21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7" name="Google Shape;127;p17"/>
          <p:cNvSpPr/>
          <p:nvPr/>
        </p:nvSpPr>
        <p:spPr>
          <a:xfrm>
            <a:off x="-121025" y="-68075"/>
            <a:ext cx="1853175" cy="3010450"/>
          </a:xfrm>
          <a:custGeom>
            <a:rect b="b" l="l" r="r" t="t"/>
            <a:pathLst>
              <a:path extrusionOk="0" h="120418" w="74127">
                <a:moveTo>
                  <a:pt x="74127" y="908"/>
                </a:moveTo>
                <a:lnTo>
                  <a:pt x="69891" y="1210"/>
                </a:lnTo>
                <a:lnTo>
                  <a:pt x="0" y="0"/>
                </a:lnTo>
                <a:lnTo>
                  <a:pt x="303" y="120418"/>
                </a:lnTo>
                <a:close/>
              </a:path>
            </a:pathLst>
          </a:custGeom>
          <a:solidFill>
            <a:schemeClr val="accent4"/>
          </a:solidFill>
          <a:ln>
            <a:noFill/>
          </a:ln>
          <a:effectLst>
            <a:outerShdw blurRad="214313" rotWithShape="0" algn="bl" dir="3660000" dist="76200">
              <a:srgbClr val="000000">
                <a:alpha val="35000"/>
              </a:srgbClr>
            </a:outerShdw>
          </a:effectLst>
        </p:spPr>
      </p:sp>
      <p:sp>
        <p:nvSpPr>
          <p:cNvPr id="128" name="Google Shape;128;p17"/>
          <p:cNvSpPr/>
          <p:nvPr/>
        </p:nvSpPr>
        <p:spPr>
          <a:xfrm>
            <a:off x="6399125" y="3895450"/>
            <a:ext cx="2836475" cy="1346375"/>
          </a:xfrm>
          <a:custGeom>
            <a:rect b="b" l="l" r="r" t="t"/>
            <a:pathLst>
              <a:path extrusionOk="0" h="53855" w="113459">
                <a:moveTo>
                  <a:pt x="113157" y="0"/>
                </a:moveTo>
                <a:lnTo>
                  <a:pt x="113459" y="53855"/>
                </a:lnTo>
                <a:lnTo>
                  <a:pt x="0" y="53553"/>
                </a:lnTo>
                <a:close/>
              </a:path>
            </a:pathLst>
          </a:custGeom>
          <a:solidFill>
            <a:schemeClr val="accent1"/>
          </a:solidFill>
          <a:ln>
            <a:noFill/>
          </a:ln>
          <a:effectLst>
            <a:outerShdw blurRad="214313" rotWithShape="0" algn="bl" dir="10680000" dist="76200">
              <a:srgbClr val="000000">
                <a:alpha val="35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29" name="Shape 129"/>
        <p:cNvGrpSpPr/>
        <p:nvPr/>
      </p:nvGrpSpPr>
      <p:grpSpPr>
        <a:xfrm>
          <a:off x="0" y="0"/>
          <a:ext cx="0" cy="0"/>
          <a:chOff x="0" y="0"/>
          <a:chExt cx="0" cy="0"/>
        </a:xfrm>
      </p:grpSpPr>
      <p:sp>
        <p:nvSpPr>
          <p:cNvPr id="130" name="Google Shape;130;p18"/>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1" name="Google Shape;131;p18"/>
          <p:cNvSpPr txBox="1"/>
          <p:nvPr>
            <p:ph idx="1" type="body"/>
          </p:nvPr>
        </p:nvSpPr>
        <p:spPr>
          <a:xfrm>
            <a:off x="716375" y="1152475"/>
            <a:ext cx="7711200" cy="3453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Clr>
                <a:srgbClr val="325061"/>
              </a:buClr>
              <a:buSzPts val="1400"/>
              <a:buFont typeface="Poppins"/>
              <a:buChar char="○"/>
              <a:defRPr/>
            </a:lvl2pPr>
            <a:lvl3pPr indent="-317500" lvl="2" marL="1371600" rtl="0">
              <a:spcBef>
                <a:spcPts val="0"/>
              </a:spcBef>
              <a:spcAft>
                <a:spcPts val="0"/>
              </a:spcAft>
              <a:buClr>
                <a:srgbClr val="325061"/>
              </a:buClr>
              <a:buSzPts val="1400"/>
              <a:buFont typeface="Poppins"/>
              <a:buChar char="■"/>
              <a:defRPr/>
            </a:lvl3pPr>
            <a:lvl4pPr indent="-317500" lvl="3" marL="1828800" rtl="0">
              <a:spcBef>
                <a:spcPts val="0"/>
              </a:spcBef>
              <a:spcAft>
                <a:spcPts val="0"/>
              </a:spcAft>
              <a:buClr>
                <a:srgbClr val="325061"/>
              </a:buClr>
              <a:buSzPts val="1400"/>
              <a:buFont typeface="Poppins"/>
              <a:buChar char="●"/>
              <a:defRPr/>
            </a:lvl4pPr>
            <a:lvl5pPr indent="-317500" lvl="4" marL="2286000" rtl="0">
              <a:spcBef>
                <a:spcPts val="0"/>
              </a:spcBef>
              <a:spcAft>
                <a:spcPts val="0"/>
              </a:spcAft>
              <a:buClr>
                <a:srgbClr val="325061"/>
              </a:buClr>
              <a:buSzPts val="1400"/>
              <a:buFont typeface="Poppins"/>
              <a:buChar char="○"/>
              <a:defRPr/>
            </a:lvl5pPr>
            <a:lvl6pPr indent="-317500" lvl="5" marL="2743200" rtl="0">
              <a:spcBef>
                <a:spcPts val="0"/>
              </a:spcBef>
              <a:spcAft>
                <a:spcPts val="0"/>
              </a:spcAft>
              <a:buClr>
                <a:srgbClr val="325061"/>
              </a:buClr>
              <a:buSzPts val="1400"/>
              <a:buFont typeface="Poppins"/>
              <a:buChar char="■"/>
              <a:defRPr/>
            </a:lvl6pPr>
            <a:lvl7pPr indent="-317500" lvl="6" marL="3200400" rtl="0">
              <a:spcBef>
                <a:spcPts val="0"/>
              </a:spcBef>
              <a:spcAft>
                <a:spcPts val="0"/>
              </a:spcAft>
              <a:buClr>
                <a:srgbClr val="325061"/>
              </a:buClr>
              <a:buSzPts val="1400"/>
              <a:buFont typeface="Poppins"/>
              <a:buChar char="●"/>
              <a:defRPr/>
            </a:lvl7pPr>
            <a:lvl8pPr indent="-317500" lvl="7" marL="3657600" rtl="0">
              <a:spcBef>
                <a:spcPts val="0"/>
              </a:spcBef>
              <a:spcAft>
                <a:spcPts val="0"/>
              </a:spcAft>
              <a:buClr>
                <a:srgbClr val="325061"/>
              </a:buClr>
              <a:buSzPts val="1400"/>
              <a:buFont typeface="Poppins"/>
              <a:buChar char="○"/>
              <a:defRPr/>
            </a:lvl8pPr>
            <a:lvl9pPr indent="-317500" lvl="8" marL="4114800" rtl="0">
              <a:spcBef>
                <a:spcPts val="0"/>
              </a:spcBef>
              <a:spcAft>
                <a:spcPts val="0"/>
              </a:spcAft>
              <a:buClr>
                <a:srgbClr val="325061"/>
              </a:buClr>
              <a:buSzPts val="1400"/>
              <a:buFont typeface="Poppins"/>
              <a:buChar char="■"/>
              <a:defRPr/>
            </a:lvl9pPr>
          </a:lstStyle>
          <a:p/>
        </p:txBody>
      </p:sp>
      <p:sp>
        <p:nvSpPr>
          <p:cNvPr id="132" name="Google Shape;132;p18"/>
          <p:cNvSpPr/>
          <p:nvPr/>
        </p:nvSpPr>
        <p:spPr>
          <a:xfrm>
            <a:off x="5400675" y="3243950"/>
            <a:ext cx="3940911" cy="2013037"/>
          </a:xfrm>
          <a:custGeom>
            <a:rect b="b" l="l" r="r" t="t"/>
            <a:pathLst>
              <a:path extrusionOk="0" h="78665" w="154002">
                <a:moveTo>
                  <a:pt x="153397" y="0"/>
                </a:moveTo>
                <a:lnTo>
                  <a:pt x="154002" y="78665"/>
                </a:lnTo>
                <a:lnTo>
                  <a:pt x="0" y="77758"/>
                </a:lnTo>
                <a:close/>
              </a:path>
            </a:pathLst>
          </a:custGeom>
          <a:solidFill>
            <a:schemeClr val="dk2"/>
          </a:solidFill>
          <a:ln>
            <a:noFill/>
          </a:ln>
          <a:effectLst>
            <a:outerShdw blurRad="214313" rotWithShape="0" algn="bl" dir="11040000" dist="76200">
              <a:srgbClr val="000000">
                <a:alpha val="35000"/>
              </a:srgbClr>
            </a:outerShdw>
          </a:effectLst>
        </p:spPr>
      </p:sp>
      <p:sp>
        <p:nvSpPr>
          <p:cNvPr id="133" name="Google Shape;133;p18"/>
          <p:cNvSpPr/>
          <p:nvPr/>
        </p:nvSpPr>
        <p:spPr>
          <a:xfrm>
            <a:off x="7609350" y="1263175"/>
            <a:ext cx="1830475" cy="4069425"/>
          </a:xfrm>
          <a:custGeom>
            <a:rect b="b" l="l" r="r" t="t"/>
            <a:pathLst>
              <a:path extrusionOk="0" h="162777" w="73219">
                <a:moveTo>
                  <a:pt x="63840" y="0"/>
                </a:moveTo>
                <a:lnTo>
                  <a:pt x="0" y="162777"/>
                </a:lnTo>
                <a:lnTo>
                  <a:pt x="73219" y="162777"/>
                </a:lnTo>
                <a:close/>
              </a:path>
            </a:pathLst>
          </a:custGeom>
          <a:solidFill>
            <a:schemeClr val="accent2"/>
          </a:solidFill>
          <a:ln>
            <a:noFill/>
          </a:ln>
          <a:effectLst>
            <a:outerShdw blurRad="214313" rotWithShape="0" algn="bl" dir="10800000" dist="76200">
              <a:srgbClr val="000000">
                <a:alpha val="34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34" name="Shape 134"/>
        <p:cNvGrpSpPr/>
        <p:nvPr/>
      </p:nvGrpSpPr>
      <p:grpSpPr>
        <a:xfrm>
          <a:off x="0" y="0"/>
          <a:ext cx="0" cy="0"/>
          <a:chOff x="0" y="0"/>
          <a:chExt cx="0" cy="0"/>
        </a:xfrm>
      </p:grpSpPr>
      <p:sp>
        <p:nvSpPr>
          <p:cNvPr id="135" name="Google Shape;135;p19"/>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6" name="Google Shape;136;p19"/>
          <p:cNvSpPr/>
          <p:nvPr/>
        </p:nvSpPr>
        <p:spPr>
          <a:xfrm>
            <a:off x="5931750" y="-105900"/>
            <a:ext cx="3356875" cy="907696"/>
          </a:xfrm>
          <a:custGeom>
            <a:rect b="b" l="l" r="r" t="t"/>
            <a:pathLst>
              <a:path extrusionOk="0" h="35097" w="129797">
                <a:moveTo>
                  <a:pt x="129495" y="35097"/>
                </a:moveTo>
                <a:lnTo>
                  <a:pt x="129797" y="0"/>
                </a:lnTo>
                <a:lnTo>
                  <a:pt x="0" y="303"/>
                </a:lnTo>
                <a:close/>
              </a:path>
            </a:pathLst>
          </a:custGeom>
          <a:solidFill>
            <a:schemeClr val="accent3"/>
          </a:solidFill>
          <a:ln>
            <a:noFill/>
          </a:ln>
          <a:effectLst>
            <a:outerShdw blurRad="214313" rotWithShape="0" algn="bl" dir="3660000" dist="76200">
              <a:srgbClr val="000000">
                <a:alpha val="34000"/>
              </a:srgb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7" name="Shape 137"/>
        <p:cNvGrpSpPr/>
        <p:nvPr/>
      </p:nvGrpSpPr>
      <p:grpSpPr>
        <a:xfrm>
          <a:off x="0" y="0"/>
          <a:ext cx="0" cy="0"/>
          <a:chOff x="0" y="0"/>
          <a:chExt cx="0" cy="0"/>
        </a:xfrm>
      </p:grpSpPr>
      <p:sp>
        <p:nvSpPr>
          <p:cNvPr id="138" name="Google Shape;138;p20"/>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139" name="Google Shape;139;p20"/>
          <p:cNvSpPr/>
          <p:nvPr/>
        </p:nvSpPr>
        <p:spPr>
          <a:xfrm>
            <a:off x="-196675" y="1800225"/>
            <a:ext cx="1406900" cy="3434050"/>
          </a:xfrm>
          <a:custGeom>
            <a:rect b="b" l="l" r="r" t="t"/>
            <a:pathLst>
              <a:path extrusionOk="0" h="137362" w="56276">
                <a:moveTo>
                  <a:pt x="3934" y="12707"/>
                </a:moveTo>
                <a:lnTo>
                  <a:pt x="56276" y="137059"/>
                </a:lnTo>
                <a:lnTo>
                  <a:pt x="3934" y="137362"/>
                </a:lnTo>
                <a:lnTo>
                  <a:pt x="0" y="0"/>
                </a:lnTo>
                <a:close/>
              </a:path>
            </a:pathLst>
          </a:custGeom>
          <a:solidFill>
            <a:schemeClr val="accent4"/>
          </a:solidFill>
          <a:ln>
            <a:noFill/>
          </a:ln>
          <a:effectLst>
            <a:outerShdw blurRad="214313" rotWithShape="0" algn="bl" dir="3660000" dist="76200">
              <a:srgbClr val="000000">
                <a:alpha val="35000"/>
              </a:srgbClr>
            </a:outerShdw>
          </a:effectLst>
        </p:spPr>
      </p:sp>
      <p:sp>
        <p:nvSpPr>
          <p:cNvPr id="140" name="Google Shape;140;p20"/>
          <p:cNvSpPr/>
          <p:nvPr/>
        </p:nvSpPr>
        <p:spPr>
          <a:xfrm>
            <a:off x="8010250" y="-60500"/>
            <a:ext cx="1248050" cy="1656500"/>
          </a:xfrm>
          <a:custGeom>
            <a:rect b="b" l="l" r="r" t="t"/>
            <a:pathLst>
              <a:path extrusionOk="0" h="66260" w="49922">
                <a:moveTo>
                  <a:pt x="0" y="302"/>
                </a:moveTo>
                <a:lnTo>
                  <a:pt x="49317" y="0"/>
                </a:lnTo>
                <a:lnTo>
                  <a:pt x="49922" y="66260"/>
                </a:lnTo>
                <a:close/>
              </a:path>
            </a:pathLst>
          </a:custGeom>
          <a:solidFill>
            <a:schemeClr val="accent1"/>
          </a:solidFill>
          <a:ln cap="flat" cmpd="sng" w="9525">
            <a:solidFill>
              <a:schemeClr val="dk2"/>
            </a:solidFill>
            <a:prstDash val="solid"/>
            <a:round/>
            <a:headEnd len="med" w="med" type="none"/>
            <a:tailEnd len="med" w="med" type="none"/>
          </a:ln>
          <a:effectLst>
            <a:outerShdw blurRad="214313" rotWithShape="0" algn="bl" dir="10920000" dist="76200">
              <a:srgbClr val="000000">
                <a:alpha val="35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288911" y="537275"/>
            <a:ext cx="1952934" cy="4704425"/>
          </a:xfrm>
          <a:custGeom>
            <a:rect b="b" l="l" r="r" t="t"/>
            <a:pathLst>
              <a:path extrusionOk="0" h="180022" w="74732">
                <a:moveTo>
                  <a:pt x="6051" y="49317"/>
                </a:moveTo>
                <a:lnTo>
                  <a:pt x="0" y="180022"/>
                </a:lnTo>
                <a:lnTo>
                  <a:pt x="74732" y="180022"/>
                </a:lnTo>
                <a:lnTo>
                  <a:pt x="6656" y="0"/>
                </a:lnTo>
                <a:close/>
              </a:path>
            </a:pathLst>
          </a:custGeom>
          <a:solidFill>
            <a:schemeClr val="accent2"/>
          </a:solidFill>
          <a:ln>
            <a:noFill/>
          </a:ln>
          <a:effectLst>
            <a:outerShdw blurRad="214313" rotWithShape="0" algn="bl" dir="1680000" dist="76200">
              <a:schemeClr val="dk1">
                <a:alpha val="35000"/>
              </a:schemeClr>
            </a:outerShdw>
          </a:effectLst>
        </p:spPr>
      </p:sp>
      <p:sp>
        <p:nvSpPr>
          <p:cNvPr id="17" name="Google Shape;17;p3"/>
          <p:cNvSpPr/>
          <p:nvPr/>
        </p:nvSpPr>
        <p:spPr>
          <a:xfrm>
            <a:off x="4659400" y="-166400"/>
            <a:ext cx="4689675" cy="2019575"/>
          </a:xfrm>
          <a:custGeom>
            <a:rect b="b" l="l" r="r" t="t"/>
            <a:pathLst>
              <a:path extrusionOk="0" h="80783" w="187587">
                <a:moveTo>
                  <a:pt x="0" y="3328"/>
                </a:moveTo>
                <a:lnTo>
                  <a:pt x="187587" y="80783"/>
                </a:lnTo>
                <a:lnTo>
                  <a:pt x="185771" y="0"/>
                </a:lnTo>
                <a:close/>
              </a:path>
            </a:pathLst>
          </a:custGeom>
          <a:solidFill>
            <a:schemeClr val="lt2"/>
          </a:solidFill>
          <a:ln>
            <a:noFill/>
          </a:ln>
          <a:effectLst>
            <a:outerShdw blurRad="214313" rotWithShape="0" algn="bl" dir="3960000" dist="76200">
              <a:schemeClr val="dk1">
                <a:alpha val="35000"/>
              </a:schemeClr>
            </a:outerShdw>
          </a:effectLst>
        </p:spPr>
      </p:sp>
      <p:sp>
        <p:nvSpPr>
          <p:cNvPr id="18" name="Google Shape;18;p3"/>
          <p:cNvSpPr/>
          <p:nvPr/>
        </p:nvSpPr>
        <p:spPr>
          <a:xfrm>
            <a:off x="7352175" y="-83225"/>
            <a:ext cx="1913700" cy="2957525"/>
          </a:xfrm>
          <a:custGeom>
            <a:rect b="b" l="l" r="r" t="t"/>
            <a:pathLst>
              <a:path extrusionOk="0" h="118301" w="76548">
                <a:moveTo>
                  <a:pt x="76548" y="0"/>
                </a:moveTo>
                <a:lnTo>
                  <a:pt x="75640" y="118301"/>
                </a:lnTo>
                <a:lnTo>
                  <a:pt x="0" y="303"/>
                </a:lnTo>
                <a:close/>
              </a:path>
            </a:pathLst>
          </a:custGeom>
          <a:solidFill>
            <a:schemeClr val="dk2"/>
          </a:solidFill>
          <a:ln>
            <a:noFill/>
          </a:ln>
          <a:effectLst>
            <a:outerShdw blurRad="214313" rotWithShape="0" algn="bl" dir="5400000" dist="76200">
              <a:schemeClr val="dk1">
                <a:alpha val="35000"/>
              </a:schemeClr>
            </a:outerShdw>
          </a:effectLst>
        </p:spPr>
      </p:sp>
      <p:sp>
        <p:nvSpPr>
          <p:cNvPr id="19" name="Google Shape;19;p3"/>
          <p:cNvSpPr/>
          <p:nvPr/>
        </p:nvSpPr>
        <p:spPr>
          <a:xfrm flipH="1">
            <a:off x="-158850" y="3585325"/>
            <a:ext cx="2352400" cy="1656500"/>
          </a:xfrm>
          <a:custGeom>
            <a:rect b="b" l="l" r="r" t="t"/>
            <a:pathLst>
              <a:path extrusionOk="0" h="66260" w="94096">
                <a:moveTo>
                  <a:pt x="0" y="64142"/>
                </a:moveTo>
                <a:lnTo>
                  <a:pt x="91373" y="0"/>
                </a:lnTo>
                <a:lnTo>
                  <a:pt x="94096" y="66260"/>
                </a:lnTo>
                <a:close/>
              </a:path>
            </a:pathLst>
          </a:custGeom>
          <a:solidFill>
            <a:schemeClr val="accent6"/>
          </a:solidFill>
          <a:ln>
            <a:noFill/>
          </a:ln>
          <a:effectLst>
            <a:outerShdw blurRad="214313" rotWithShape="0" algn="bl" dist="76200">
              <a:schemeClr val="dk1">
                <a:alpha val="35000"/>
              </a:schemeClr>
            </a:outerShdw>
          </a:effectLst>
        </p:spPr>
      </p:sp>
      <p:sp>
        <p:nvSpPr>
          <p:cNvPr id="20" name="Google Shape;20;p3"/>
          <p:cNvSpPr txBox="1"/>
          <p:nvPr>
            <p:ph type="title"/>
          </p:nvPr>
        </p:nvSpPr>
        <p:spPr>
          <a:xfrm>
            <a:off x="2395050" y="2571750"/>
            <a:ext cx="4353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999600" y="1729950"/>
            <a:ext cx="1144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atin typeface="Advent Pro Medium"/>
                <a:ea typeface="Advent Pro Medium"/>
                <a:cs typeface="Advent Pro Medium"/>
                <a:sym typeface="Advent Pro Medium"/>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141" name="Shape 141"/>
        <p:cNvGrpSpPr/>
        <p:nvPr/>
      </p:nvGrpSpPr>
      <p:grpSpPr>
        <a:xfrm>
          <a:off x="0" y="0"/>
          <a:ext cx="0" cy="0"/>
          <a:chOff x="0" y="0"/>
          <a:chExt cx="0" cy="0"/>
        </a:xfrm>
      </p:grpSpPr>
      <p:sp>
        <p:nvSpPr>
          <p:cNvPr id="142" name="Google Shape;142;p21"/>
          <p:cNvSpPr/>
          <p:nvPr/>
        </p:nvSpPr>
        <p:spPr>
          <a:xfrm>
            <a:off x="-37825" y="1217800"/>
            <a:ext cx="1762400" cy="4008900"/>
          </a:xfrm>
          <a:custGeom>
            <a:rect b="b" l="l" r="r" t="t"/>
            <a:pathLst>
              <a:path extrusionOk="0" h="160356" w="70496">
                <a:moveTo>
                  <a:pt x="303" y="0"/>
                </a:moveTo>
                <a:lnTo>
                  <a:pt x="0" y="160356"/>
                </a:lnTo>
                <a:lnTo>
                  <a:pt x="70496" y="159448"/>
                </a:lnTo>
                <a:close/>
              </a:path>
            </a:pathLst>
          </a:custGeom>
          <a:solidFill>
            <a:schemeClr val="accent2"/>
          </a:solidFill>
          <a:ln>
            <a:noFill/>
          </a:ln>
          <a:effectLst>
            <a:outerShdw blurRad="214313" rotWithShape="0" algn="bl" dir="3480000" dist="76200">
              <a:srgbClr val="000000">
                <a:alpha val="35000"/>
              </a:srgbClr>
            </a:outerShdw>
          </a:effectLst>
        </p:spPr>
      </p:sp>
      <p:sp>
        <p:nvSpPr>
          <p:cNvPr id="143" name="Google Shape;143;p21"/>
          <p:cNvSpPr/>
          <p:nvPr/>
        </p:nvSpPr>
        <p:spPr>
          <a:xfrm>
            <a:off x="5541639" y="-157875"/>
            <a:ext cx="3928495" cy="1277361"/>
          </a:xfrm>
          <a:custGeom>
            <a:rect b="b" l="l" r="r" t="t"/>
            <a:pathLst>
              <a:path extrusionOk="0" h="48107" w="147952">
                <a:moveTo>
                  <a:pt x="0" y="0"/>
                </a:moveTo>
                <a:lnTo>
                  <a:pt x="147649" y="1210"/>
                </a:lnTo>
                <a:lnTo>
                  <a:pt x="147952" y="48107"/>
                </a:lnTo>
                <a:close/>
              </a:path>
            </a:pathLst>
          </a:custGeom>
          <a:solidFill>
            <a:schemeClr val="accent1"/>
          </a:solidFill>
          <a:ln>
            <a:noFill/>
          </a:ln>
          <a:effectLst>
            <a:outerShdw blurRad="214313" rotWithShape="0" algn="bl" dir="3660000" dist="76200">
              <a:srgbClr val="000000">
                <a:alpha val="35000"/>
              </a:srgbClr>
            </a:outerShdw>
          </a:effectLst>
        </p:spPr>
      </p:sp>
      <p:sp>
        <p:nvSpPr>
          <p:cNvPr id="144" name="Google Shape;144;p21"/>
          <p:cNvSpPr/>
          <p:nvPr/>
        </p:nvSpPr>
        <p:spPr>
          <a:xfrm>
            <a:off x="7616925" y="-37825"/>
            <a:ext cx="1648950" cy="2897000"/>
          </a:xfrm>
          <a:custGeom>
            <a:rect b="b" l="l" r="r" t="t"/>
            <a:pathLst>
              <a:path extrusionOk="0" h="115880" w="65958">
                <a:moveTo>
                  <a:pt x="0" y="0"/>
                </a:moveTo>
                <a:lnTo>
                  <a:pt x="65958" y="0"/>
                </a:lnTo>
                <a:lnTo>
                  <a:pt x="65050" y="115880"/>
                </a:lnTo>
                <a:close/>
              </a:path>
            </a:pathLst>
          </a:custGeom>
          <a:solidFill>
            <a:schemeClr val="accent4"/>
          </a:solidFill>
          <a:ln>
            <a:noFill/>
          </a:ln>
          <a:effectLst>
            <a:outerShdw blurRad="214313" rotWithShape="0" algn="bl" dir="10920000" dist="76200">
              <a:srgbClr val="000000">
                <a:alpha val="35000"/>
              </a:srgbClr>
            </a:outerShdw>
          </a:effectLst>
        </p:spPr>
      </p:sp>
      <p:sp>
        <p:nvSpPr>
          <p:cNvPr id="145" name="Google Shape;145;p21"/>
          <p:cNvSpPr txBox="1"/>
          <p:nvPr>
            <p:ph hasCustomPrompt="1" type="title"/>
          </p:nvPr>
        </p:nvSpPr>
        <p:spPr>
          <a:xfrm>
            <a:off x="1838850" y="727775"/>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p:nvPr>
            <p:ph idx="1" type="subTitle"/>
          </p:nvPr>
        </p:nvSpPr>
        <p:spPr>
          <a:xfrm>
            <a:off x="1838850" y="1371575"/>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1"/>
          <p:cNvSpPr txBox="1"/>
          <p:nvPr>
            <p:ph hasCustomPrompt="1" idx="2" type="title"/>
          </p:nvPr>
        </p:nvSpPr>
        <p:spPr>
          <a:xfrm>
            <a:off x="1838850" y="2068350"/>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p:nvPr>
            <p:ph idx="3" type="subTitle"/>
          </p:nvPr>
        </p:nvSpPr>
        <p:spPr>
          <a:xfrm>
            <a:off x="1838850" y="2712150"/>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1"/>
          <p:cNvSpPr txBox="1"/>
          <p:nvPr>
            <p:ph hasCustomPrompt="1" idx="4" type="title"/>
          </p:nvPr>
        </p:nvSpPr>
        <p:spPr>
          <a:xfrm>
            <a:off x="1838850" y="3408925"/>
            <a:ext cx="5466300" cy="72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rtl="0" algn="ctr">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p:nvPr>
            <p:ph idx="5" type="subTitle"/>
          </p:nvPr>
        </p:nvSpPr>
        <p:spPr>
          <a:xfrm>
            <a:off x="1838850" y="4052725"/>
            <a:ext cx="5466300" cy="363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1"/>
          <p:cNvSpPr/>
          <p:nvPr/>
        </p:nvSpPr>
        <p:spPr>
          <a:xfrm>
            <a:off x="-136150" y="-157875"/>
            <a:ext cx="1425108" cy="2691851"/>
          </a:xfrm>
          <a:custGeom>
            <a:rect b="b" l="l" r="r" t="t"/>
            <a:pathLst>
              <a:path extrusionOk="0" h="102870" w="54461">
                <a:moveTo>
                  <a:pt x="54461" y="303"/>
                </a:moveTo>
                <a:lnTo>
                  <a:pt x="0" y="0"/>
                </a:lnTo>
                <a:lnTo>
                  <a:pt x="1815" y="102870"/>
                </a:lnTo>
                <a:close/>
              </a:path>
            </a:pathLst>
          </a:custGeom>
          <a:solidFill>
            <a:schemeClr val="accent3"/>
          </a:solidFill>
          <a:ln>
            <a:noFill/>
          </a:ln>
          <a:effectLst>
            <a:outerShdw blurRad="214313" rotWithShape="0" algn="bl" dir="3660000" dist="76200">
              <a:srgbClr val="000000">
                <a:alpha val="35000"/>
              </a:srgbClr>
            </a:outerShdw>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52" name="Shape 152"/>
        <p:cNvGrpSpPr/>
        <p:nvPr/>
      </p:nvGrpSpPr>
      <p:grpSpPr>
        <a:xfrm>
          <a:off x="0" y="0"/>
          <a:ext cx="0" cy="0"/>
          <a:chOff x="0" y="0"/>
          <a:chExt cx="0" cy="0"/>
        </a:xfrm>
      </p:grpSpPr>
      <p:sp>
        <p:nvSpPr>
          <p:cNvPr id="153" name="Google Shape;153;p22"/>
          <p:cNvSpPr/>
          <p:nvPr/>
        </p:nvSpPr>
        <p:spPr>
          <a:xfrm>
            <a:off x="-151275" y="-157775"/>
            <a:ext cx="3736547" cy="1216717"/>
          </a:xfrm>
          <a:custGeom>
            <a:rect b="b" l="l" r="r" t="t"/>
            <a:pathLst>
              <a:path extrusionOk="0" h="46896" w="144018">
                <a:moveTo>
                  <a:pt x="144018" y="2118"/>
                </a:moveTo>
                <a:lnTo>
                  <a:pt x="0" y="46896"/>
                </a:lnTo>
                <a:lnTo>
                  <a:pt x="908" y="0"/>
                </a:lnTo>
                <a:close/>
              </a:path>
            </a:pathLst>
          </a:custGeom>
          <a:solidFill>
            <a:schemeClr val="accent2"/>
          </a:solidFill>
          <a:ln>
            <a:noFill/>
          </a:ln>
          <a:effectLst>
            <a:outerShdw blurRad="214313" rotWithShape="0" algn="bl" dir="3660000" dist="76200">
              <a:srgbClr val="000000">
                <a:alpha val="35000"/>
              </a:srgbClr>
            </a:outerShdw>
          </a:effectLst>
        </p:spPr>
      </p:sp>
      <p:sp>
        <p:nvSpPr>
          <p:cNvPr id="154" name="Google Shape;154;p22"/>
          <p:cNvSpPr/>
          <p:nvPr/>
        </p:nvSpPr>
        <p:spPr>
          <a:xfrm>
            <a:off x="-98325" y="-68075"/>
            <a:ext cx="1535475" cy="3108800"/>
          </a:xfrm>
          <a:custGeom>
            <a:rect b="b" l="l" r="r" t="t"/>
            <a:pathLst>
              <a:path extrusionOk="0" h="124352" w="61419">
                <a:moveTo>
                  <a:pt x="61419" y="605"/>
                </a:moveTo>
                <a:lnTo>
                  <a:pt x="0" y="124352"/>
                </a:lnTo>
                <a:lnTo>
                  <a:pt x="1210" y="0"/>
                </a:lnTo>
                <a:close/>
              </a:path>
            </a:pathLst>
          </a:custGeom>
          <a:solidFill>
            <a:schemeClr val="accent4"/>
          </a:solidFill>
          <a:ln>
            <a:noFill/>
          </a:ln>
          <a:effectLst>
            <a:outerShdw blurRad="214313" rotWithShape="0" algn="bl" dir="3660000" dist="76200">
              <a:srgbClr val="000000">
                <a:alpha val="35000"/>
              </a:srgbClr>
            </a:outerShdw>
          </a:effectLst>
        </p:spPr>
      </p:sp>
      <p:sp>
        <p:nvSpPr>
          <p:cNvPr id="155" name="Google Shape;155;p22"/>
          <p:cNvSpPr/>
          <p:nvPr/>
        </p:nvSpPr>
        <p:spPr>
          <a:xfrm>
            <a:off x="7284100" y="2004450"/>
            <a:ext cx="2045469" cy="3260218"/>
          </a:xfrm>
          <a:custGeom>
            <a:rect b="b" l="l" r="r" t="t"/>
            <a:pathLst>
              <a:path extrusionOk="0" h="125865" w="78968">
                <a:moveTo>
                  <a:pt x="77758" y="0"/>
                </a:moveTo>
                <a:lnTo>
                  <a:pt x="78968" y="125865"/>
                </a:lnTo>
                <a:lnTo>
                  <a:pt x="0" y="124352"/>
                </a:lnTo>
                <a:close/>
              </a:path>
            </a:pathLst>
          </a:custGeom>
          <a:solidFill>
            <a:schemeClr val="accent5"/>
          </a:solidFill>
          <a:ln>
            <a:noFill/>
          </a:ln>
          <a:effectLst>
            <a:outerShdw blurRad="214313" rotWithShape="0" algn="bl" dir="10680000" dist="76200">
              <a:srgbClr val="000000">
                <a:alpha val="35000"/>
              </a:srgbClr>
            </a:outerShdw>
          </a:effectLst>
        </p:spPr>
      </p:sp>
      <p:sp>
        <p:nvSpPr>
          <p:cNvPr id="156" name="Google Shape;156;p22"/>
          <p:cNvSpPr txBox="1"/>
          <p:nvPr>
            <p:ph type="ctrTitle"/>
          </p:nvPr>
        </p:nvSpPr>
        <p:spPr>
          <a:xfrm>
            <a:off x="2186250" y="639234"/>
            <a:ext cx="4771500" cy="108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atin typeface="Advent Pro"/>
                <a:ea typeface="Advent Pro"/>
                <a:cs typeface="Advent Pro"/>
                <a:sym typeface="Advent Pr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7" name="Google Shape;157;p22"/>
          <p:cNvSpPr txBox="1"/>
          <p:nvPr>
            <p:ph idx="1" type="subTitle"/>
          </p:nvPr>
        </p:nvSpPr>
        <p:spPr>
          <a:xfrm>
            <a:off x="2186250" y="1644541"/>
            <a:ext cx="4771500" cy="86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atin typeface="Albert Sans"/>
                <a:ea typeface="Albert Sans"/>
                <a:cs typeface="Albert Sans"/>
                <a:sym typeface="Albert Sans"/>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8" name="Google Shape;158;p22"/>
          <p:cNvSpPr txBox="1"/>
          <p:nvPr/>
        </p:nvSpPr>
        <p:spPr>
          <a:xfrm>
            <a:off x="2056800" y="3990666"/>
            <a:ext cx="5030400" cy="51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including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sz="1200">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59" name="Shape 159"/>
        <p:cNvGrpSpPr/>
        <p:nvPr/>
      </p:nvGrpSpPr>
      <p:grpSpPr>
        <a:xfrm>
          <a:off x="0" y="0"/>
          <a:ext cx="0" cy="0"/>
          <a:chOff x="0" y="0"/>
          <a:chExt cx="0" cy="0"/>
        </a:xfrm>
      </p:grpSpPr>
      <p:sp>
        <p:nvSpPr>
          <p:cNvPr id="160" name="Google Shape;160;p23"/>
          <p:cNvSpPr/>
          <p:nvPr/>
        </p:nvSpPr>
        <p:spPr>
          <a:xfrm>
            <a:off x="-121550" y="-151950"/>
            <a:ext cx="1245975" cy="4322975"/>
          </a:xfrm>
          <a:custGeom>
            <a:rect b="b" l="l" r="r" t="t"/>
            <a:pathLst>
              <a:path extrusionOk="0" h="172919" w="49839">
                <a:moveTo>
                  <a:pt x="49839" y="0"/>
                </a:moveTo>
                <a:lnTo>
                  <a:pt x="304" y="172919"/>
                </a:lnTo>
                <a:lnTo>
                  <a:pt x="0" y="304"/>
                </a:lnTo>
                <a:close/>
              </a:path>
            </a:pathLst>
          </a:custGeom>
          <a:solidFill>
            <a:schemeClr val="accent4"/>
          </a:solidFill>
          <a:ln>
            <a:noFill/>
          </a:ln>
          <a:effectLst>
            <a:outerShdw blurRad="214313" rotWithShape="0" algn="bl" dir="3660000" dist="76200">
              <a:srgbClr val="000000">
                <a:alpha val="35000"/>
              </a:srgbClr>
            </a:outerShdw>
          </a:effectLst>
        </p:spPr>
      </p:sp>
      <p:sp>
        <p:nvSpPr>
          <p:cNvPr id="161" name="Google Shape;161;p23"/>
          <p:cNvSpPr/>
          <p:nvPr/>
        </p:nvSpPr>
        <p:spPr>
          <a:xfrm>
            <a:off x="5652525" y="4011475"/>
            <a:ext cx="3707575" cy="1276375"/>
          </a:xfrm>
          <a:custGeom>
            <a:rect b="b" l="l" r="r" t="t"/>
            <a:pathLst>
              <a:path extrusionOk="0" h="51055" w="148303">
                <a:moveTo>
                  <a:pt x="146176" y="0"/>
                </a:moveTo>
                <a:lnTo>
                  <a:pt x="148303" y="51055"/>
                </a:lnTo>
                <a:lnTo>
                  <a:pt x="0" y="48320"/>
                </a:lnTo>
                <a:close/>
              </a:path>
            </a:pathLst>
          </a:custGeom>
          <a:solidFill>
            <a:schemeClr val="accent2"/>
          </a:solidFill>
          <a:ln>
            <a:noFill/>
          </a:ln>
          <a:effectLst>
            <a:outerShdw blurRad="214313" rotWithShape="0" algn="bl" dir="10920000" dist="76200">
              <a:srgbClr val="000000">
                <a:alpha val="36000"/>
              </a:srgbClr>
            </a:outerShdw>
          </a:effectLst>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62" name="Shape 162"/>
        <p:cNvGrpSpPr/>
        <p:nvPr/>
      </p:nvGrpSpPr>
      <p:grpSpPr>
        <a:xfrm>
          <a:off x="0" y="0"/>
          <a:ext cx="0" cy="0"/>
          <a:chOff x="0" y="0"/>
          <a:chExt cx="0" cy="0"/>
        </a:xfrm>
      </p:grpSpPr>
      <p:sp>
        <p:nvSpPr>
          <p:cNvPr id="163" name="Google Shape;163;p24"/>
          <p:cNvSpPr/>
          <p:nvPr/>
        </p:nvSpPr>
        <p:spPr>
          <a:xfrm>
            <a:off x="6450275" y="-75975"/>
            <a:ext cx="2894625" cy="1489100"/>
          </a:xfrm>
          <a:custGeom>
            <a:rect b="b" l="l" r="r" t="t"/>
            <a:pathLst>
              <a:path extrusionOk="0" h="59564" w="115785">
                <a:moveTo>
                  <a:pt x="0" y="304"/>
                </a:moveTo>
                <a:lnTo>
                  <a:pt x="114266" y="0"/>
                </a:lnTo>
                <a:lnTo>
                  <a:pt x="115785" y="59564"/>
                </a:lnTo>
                <a:close/>
              </a:path>
            </a:pathLst>
          </a:custGeom>
          <a:solidFill>
            <a:schemeClr val="accent5"/>
          </a:solidFill>
          <a:ln>
            <a:noFill/>
          </a:ln>
          <a:effectLst>
            <a:outerShdw blurRad="214313" rotWithShape="0" algn="bl" dir="3660000" dist="76200">
              <a:srgbClr val="000000">
                <a:alpha val="36000"/>
              </a:srgbClr>
            </a:outerShdw>
          </a:effectLst>
        </p:spPr>
      </p:sp>
      <p:sp>
        <p:nvSpPr>
          <p:cNvPr id="164" name="Google Shape;164;p24"/>
          <p:cNvSpPr/>
          <p:nvPr/>
        </p:nvSpPr>
        <p:spPr>
          <a:xfrm>
            <a:off x="8212875" y="-121575"/>
            <a:ext cx="1132025" cy="3206150"/>
          </a:xfrm>
          <a:custGeom>
            <a:rect b="b" l="l" r="r" t="t"/>
            <a:pathLst>
              <a:path extrusionOk="0" h="128246" w="45281">
                <a:moveTo>
                  <a:pt x="0" y="608"/>
                </a:moveTo>
                <a:lnTo>
                  <a:pt x="45281" y="0"/>
                </a:lnTo>
                <a:lnTo>
                  <a:pt x="42242" y="128246"/>
                </a:lnTo>
                <a:close/>
              </a:path>
            </a:pathLst>
          </a:custGeom>
          <a:solidFill>
            <a:schemeClr val="accent2"/>
          </a:solidFill>
          <a:ln>
            <a:noFill/>
          </a:ln>
          <a:effectLst>
            <a:outerShdw blurRad="214313" rotWithShape="0" algn="bl" dir="10680000" dist="76200">
              <a:srgbClr val="000000">
                <a:alpha val="36000"/>
              </a:srgbClr>
            </a:outerShdw>
          </a:effectLst>
        </p:spPr>
      </p:sp>
      <p:sp>
        <p:nvSpPr>
          <p:cNvPr id="165" name="Google Shape;165;p24"/>
          <p:cNvSpPr/>
          <p:nvPr/>
        </p:nvSpPr>
        <p:spPr>
          <a:xfrm>
            <a:off x="-68375" y="2013325"/>
            <a:ext cx="1755025" cy="3221350"/>
          </a:xfrm>
          <a:custGeom>
            <a:rect b="b" l="l" r="r" t="t"/>
            <a:pathLst>
              <a:path extrusionOk="0" h="128854" w="70201">
                <a:moveTo>
                  <a:pt x="912" y="0"/>
                </a:moveTo>
                <a:lnTo>
                  <a:pt x="0" y="128854"/>
                </a:lnTo>
                <a:lnTo>
                  <a:pt x="70201" y="128246"/>
                </a:lnTo>
                <a:close/>
              </a:path>
            </a:pathLst>
          </a:custGeom>
          <a:solidFill>
            <a:schemeClr val="dk2"/>
          </a:solidFill>
          <a:ln>
            <a:noFill/>
          </a:ln>
          <a:effectLst>
            <a:outerShdw blurRad="200025" rotWithShape="0" algn="bl" dir="3600000" dist="76200">
              <a:srgbClr val="000000">
                <a:alpha val="34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4" name="Google Shape;24;p4"/>
          <p:cNvSpPr txBox="1"/>
          <p:nvPr>
            <p:ph idx="1" type="body"/>
          </p:nvPr>
        </p:nvSpPr>
        <p:spPr>
          <a:xfrm>
            <a:off x="716375" y="1152475"/>
            <a:ext cx="7711200" cy="1131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105900" y="-60500"/>
            <a:ext cx="1308575" cy="2337250"/>
          </a:xfrm>
          <a:custGeom>
            <a:rect b="b" l="l" r="r" t="t"/>
            <a:pathLst>
              <a:path extrusionOk="0" h="93490" w="52343">
                <a:moveTo>
                  <a:pt x="52343" y="0"/>
                </a:moveTo>
                <a:lnTo>
                  <a:pt x="0" y="93490"/>
                </a:lnTo>
                <a:lnTo>
                  <a:pt x="0" y="302"/>
                </a:lnTo>
                <a:close/>
              </a:path>
            </a:pathLst>
          </a:custGeom>
          <a:solidFill>
            <a:schemeClr val="accent4"/>
          </a:solidFill>
          <a:ln>
            <a:noFill/>
          </a:ln>
          <a:effectLst>
            <a:outerShdw blurRad="214313" rotWithShape="0" algn="bl" dir="3780000" dist="76200">
              <a:srgbClr val="000000">
                <a:alpha val="35000"/>
              </a:srgbClr>
            </a:outerShdw>
          </a:effectLst>
        </p:spPr>
      </p:sp>
      <p:sp>
        <p:nvSpPr>
          <p:cNvPr id="27" name="Google Shape;27;p5"/>
          <p:cNvSpPr/>
          <p:nvPr/>
        </p:nvSpPr>
        <p:spPr>
          <a:xfrm>
            <a:off x="6187325" y="3774425"/>
            <a:ext cx="3139050" cy="1452275"/>
          </a:xfrm>
          <a:custGeom>
            <a:rect b="b" l="l" r="r" t="t"/>
            <a:pathLst>
              <a:path extrusionOk="0" h="58091" w="125562">
                <a:moveTo>
                  <a:pt x="125562" y="0"/>
                </a:moveTo>
                <a:lnTo>
                  <a:pt x="0" y="56881"/>
                </a:lnTo>
                <a:lnTo>
                  <a:pt x="122234" y="58091"/>
                </a:lnTo>
                <a:close/>
              </a:path>
            </a:pathLst>
          </a:custGeom>
          <a:solidFill>
            <a:schemeClr val="dk2"/>
          </a:solidFill>
          <a:ln>
            <a:noFill/>
          </a:ln>
          <a:effectLst>
            <a:outerShdw blurRad="214313" rotWithShape="0" algn="bl" dir="10920000" dist="76200">
              <a:srgbClr val="000000">
                <a:alpha val="35000"/>
              </a:srgbClr>
            </a:outerShdw>
          </a:effectLst>
        </p:spPr>
      </p:sp>
      <p:sp>
        <p:nvSpPr>
          <p:cNvPr id="28" name="Google Shape;28;p5"/>
          <p:cNvSpPr/>
          <p:nvPr/>
        </p:nvSpPr>
        <p:spPr>
          <a:xfrm>
            <a:off x="7972425" y="1467400"/>
            <a:ext cx="1520375" cy="3797125"/>
          </a:xfrm>
          <a:custGeom>
            <a:rect b="b" l="l" r="r" t="t"/>
            <a:pathLst>
              <a:path extrusionOk="0" h="151885" w="60815">
                <a:moveTo>
                  <a:pt x="55671" y="0"/>
                </a:moveTo>
                <a:lnTo>
                  <a:pt x="0" y="151885"/>
                </a:lnTo>
                <a:lnTo>
                  <a:pt x="60815" y="151885"/>
                </a:lnTo>
                <a:close/>
              </a:path>
            </a:pathLst>
          </a:custGeom>
          <a:solidFill>
            <a:schemeClr val="accent2"/>
          </a:solidFill>
          <a:ln cap="flat" cmpd="sng" w="9525">
            <a:solidFill>
              <a:schemeClr val="dk2"/>
            </a:solidFill>
            <a:prstDash val="solid"/>
            <a:round/>
            <a:headEnd len="med" w="med" type="none"/>
            <a:tailEnd len="med" w="med" type="none"/>
          </a:ln>
          <a:effectLst>
            <a:outerShdw blurRad="214313" rotWithShape="0" algn="bl" dir="10920000" dist="76200">
              <a:srgbClr val="000000">
                <a:alpha val="35000"/>
              </a:srgbClr>
            </a:outerShdw>
          </a:effectLst>
        </p:spPr>
      </p:sp>
      <p:sp>
        <p:nvSpPr>
          <p:cNvPr id="29" name="Google Shape;29;p5"/>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p:txBody>
      </p:sp>
      <p:sp>
        <p:nvSpPr>
          <p:cNvPr id="30" name="Google Shape;30;p5"/>
          <p:cNvSpPr txBox="1"/>
          <p:nvPr>
            <p:ph idx="1" type="subTitle"/>
          </p:nvPr>
        </p:nvSpPr>
        <p:spPr>
          <a:xfrm>
            <a:off x="1230128" y="1877925"/>
            <a:ext cx="29277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5"/>
          <p:cNvSpPr txBox="1"/>
          <p:nvPr>
            <p:ph idx="2" type="subTitle"/>
          </p:nvPr>
        </p:nvSpPr>
        <p:spPr>
          <a:xfrm>
            <a:off x="1230138" y="2397825"/>
            <a:ext cx="2927700" cy="1351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 name="Google Shape;32;p5"/>
          <p:cNvSpPr txBox="1"/>
          <p:nvPr>
            <p:ph idx="3" type="subTitle"/>
          </p:nvPr>
        </p:nvSpPr>
        <p:spPr>
          <a:xfrm>
            <a:off x="4986122" y="1877925"/>
            <a:ext cx="2927700" cy="5199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idx="4" type="subTitle"/>
          </p:nvPr>
        </p:nvSpPr>
        <p:spPr>
          <a:xfrm>
            <a:off x="4986121" y="2397825"/>
            <a:ext cx="2927700" cy="1351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6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16375" y="445025"/>
            <a:ext cx="7711200" cy="5727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36" name="Google Shape;36;p6"/>
          <p:cNvSpPr/>
          <p:nvPr/>
        </p:nvSpPr>
        <p:spPr>
          <a:xfrm>
            <a:off x="8312800" y="-90775"/>
            <a:ext cx="1021125" cy="4319025"/>
          </a:xfrm>
          <a:custGeom>
            <a:rect b="b" l="l" r="r" t="t"/>
            <a:pathLst>
              <a:path extrusionOk="0" h="172761" w="40845">
                <a:moveTo>
                  <a:pt x="40845" y="0"/>
                </a:moveTo>
                <a:lnTo>
                  <a:pt x="0" y="303"/>
                </a:lnTo>
                <a:lnTo>
                  <a:pt x="35702" y="172761"/>
                </a:lnTo>
                <a:close/>
              </a:path>
            </a:pathLst>
          </a:custGeom>
          <a:solidFill>
            <a:schemeClr val="accent4"/>
          </a:solidFill>
          <a:ln>
            <a:noFill/>
          </a:ln>
          <a:effectLst>
            <a:outerShdw blurRad="214313" rotWithShape="0" algn="bl" dir="10860000" dist="76200">
              <a:schemeClr val="dk1">
                <a:alpha val="35000"/>
              </a:schemeClr>
            </a:outerShdw>
          </a:effectLst>
        </p:spPr>
      </p:sp>
      <p:sp>
        <p:nvSpPr>
          <p:cNvPr id="37" name="Google Shape;37;p6"/>
          <p:cNvSpPr/>
          <p:nvPr/>
        </p:nvSpPr>
        <p:spPr>
          <a:xfrm>
            <a:off x="7828700" y="-60500"/>
            <a:ext cx="1397700" cy="1646000"/>
          </a:xfrm>
          <a:custGeom>
            <a:rect b="b" l="l" r="r" t="t"/>
            <a:pathLst>
              <a:path extrusionOk="0" h="65840" w="55908">
                <a:moveTo>
                  <a:pt x="55908" y="854"/>
                </a:moveTo>
                <a:lnTo>
                  <a:pt x="55908" y="65840"/>
                </a:lnTo>
                <a:lnTo>
                  <a:pt x="0" y="0"/>
                </a:lnTo>
                <a:close/>
              </a:path>
            </a:pathLst>
          </a:custGeom>
          <a:solidFill>
            <a:schemeClr val="accent2"/>
          </a:solidFill>
          <a:ln>
            <a:noFill/>
          </a:ln>
          <a:effectLst>
            <a:outerShdw blurRad="214313" rotWithShape="0" algn="bl" dir="3600000" dist="76200">
              <a:schemeClr val="dk1">
                <a:alpha val="35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p:nvPr/>
        </p:nvSpPr>
        <p:spPr>
          <a:xfrm>
            <a:off x="-211800" y="-83200"/>
            <a:ext cx="3456750" cy="1263175"/>
          </a:xfrm>
          <a:custGeom>
            <a:rect b="b" l="l" r="r" t="t"/>
            <a:pathLst>
              <a:path extrusionOk="0" h="50527" w="138270">
                <a:moveTo>
                  <a:pt x="0" y="0"/>
                </a:moveTo>
                <a:lnTo>
                  <a:pt x="138270" y="908"/>
                </a:lnTo>
                <a:lnTo>
                  <a:pt x="605" y="50527"/>
                </a:lnTo>
                <a:close/>
              </a:path>
            </a:pathLst>
          </a:custGeom>
          <a:solidFill>
            <a:schemeClr val="accent1"/>
          </a:solidFill>
          <a:ln>
            <a:noFill/>
          </a:ln>
          <a:effectLst>
            <a:outerShdw blurRad="214313" rotWithShape="0" algn="bl" dir="3600000" dist="76200">
              <a:srgbClr val="000000">
                <a:alpha val="35000"/>
              </a:srgbClr>
            </a:outerShdw>
          </a:effectLst>
        </p:spPr>
      </p:sp>
      <p:sp>
        <p:nvSpPr>
          <p:cNvPr id="40" name="Google Shape;40;p7"/>
          <p:cNvSpPr/>
          <p:nvPr/>
        </p:nvSpPr>
        <p:spPr>
          <a:xfrm>
            <a:off x="-181525" y="-37825"/>
            <a:ext cx="1535475" cy="2254075"/>
          </a:xfrm>
          <a:custGeom>
            <a:rect b="b" l="l" r="r" t="t"/>
            <a:pathLst>
              <a:path extrusionOk="0" h="90163" w="61419">
                <a:moveTo>
                  <a:pt x="61419" y="0"/>
                </a:moveTo>
                <a:lnTo>
                  <a:pt x="302" y="0"/>
                </a:lnTo>
                <a:lnTo>
                  <a:pt x="0" y="90163"/>
                </a:lnTo>
                <a:close/>
              </a:path>
            </a:pathLst>
          </a:custGeom>
          <a:solidFill>
            <a:schemeClr val="accent3"/>
          </a:solidFill>
          <a:ln>
            <a:noFill/>
          </a:ln>
          <a:effectLst>
            <a:outerShdw blurRad="214313" rotWithShape="0" algn="bl" dir="3780000" dist="76200">
              <a:srgbClr val="000000">
                <a:alpha val="35000"/>
              </a:srgbClr>
            </a:outerShdw>
          </a:effectLst>
        </p:spPr>
      </p:sp>
      <p:sp>
        <p:nvSpPr>
          <p:cNvPr id="41" name="Google Shape;41;p7"/>
          <p:cNvSpPr txBox="1"/>
          <p:nvPr>
            <p:ph type="title"/>
          </p:nvPr>
        </p:nvSpPr>
        <p:spPr>
          <a:xfrm>
            <a:off x="961800" y="1669350"/>
            <a:ext cx="3610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2" name="Google Shape;42;p7"/>
          <p:cNvSpPr txBox="1"/>
          <p:nvPr>
            <p:ph idx="1" type="subTitle"/>
          </p:nvPr>
        </p:nvSpPr>
        <p:spPr>
          <a:xfrm>
            <a:off x="961800" y="2242050"/>
            <a:ext cx="3610200" cy="13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7"/>
          <p:cNvSpPr/>
          <p:nvPr>
            <p:ph idx="2" type="pic"/>
          </p:nvPr>
        </p:nvSpPr>
        <p:spPr>
          <a:xfrm flipH="1">
            <a:off x="5287150" y="0"/>
            <a:ext cx="385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1388100" y="1081650"/>
            <a:ext cx="6367800" cy="2980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p:nvPr/>
        </p:nvSpPr>
        <p:spPr>
          <a:xfrm>
            <a:off x="-114625" y="-105375"/>
            <a:ext cx="1168450" cy="2104025"/>
          </a:xfrm>
          <a:custGeom>
            <a:rect b="b" l="l" r="r" t="t"/>
            <a:pathLst>
              <a:path extrusionOk="0" h="84161" w="46738">
                <a:moveTo>
                  <a:pt x="46738" y="0"/>
                </a:moveTo>
                <a:lnTo>
                  <a:pt x="0" y="490"/>
                </a:lnTo>
                <a:lnTo>
                  <a:pt x="1146" y="84161"/>
                </a:lnTo>
                <a:close/>
              </a:path>
            </a:pathLst>
          </a:custGeom>
          <a:solidFill>
            <a:schemeClr val="accent3"/>
          </a:solidFill>
          <a:ln>
            <a:noFill/>
          </a:ln>
          <a:effectLst>
            <a:outerShdw blurRad="214313" rotWithShape="0" algn="bl" dir="3660000" dist="76200">
              <a:srgbClr val="000000">
                <a:alpha val="35000"/>
              </a:srgbClr>
            </a:outerShdw>
          </a:effectLst>
        </p:spPr>
      </p:sp>
      <p:sp>
        <p:nvSpPr>
          <p:cNvPr id="47" name="Google Shape;47;p8"/>
          <p:cNvSpPr/>
          <p:nvPr/>
        </p:nvSpPr>
        <p:spPr>
          <a:xfrm>
            <a:off x="6185175" y="3810000"/>
            <a:ext cx="3072325" cy="1426725"/>
          </a:xfrm>
          <a:custGeom>
            <a:rect b="b" l="l" r="r" t="t"/>
            <a:pathLst>
              <a:path extrusionOk="0" h="57069" w="122893">
                <a:moveTo>
                  <a:pt x="0" y="56745"/>
                </a:moveTo>
                <a:lnTo>
                  <a:pt x="121596" y="0"/>
                </a:lnTo>
                <a:lnTo>
                  <a:pt x="122893" y="57069"/>
                </a:lnTo>
                <a:close/>
              </a:path>
            </a:pathLst>
          </a:custGeom>
          <a:solidFill>
            <a:schemeClr val="accent2"/>
          </a:solidFill>
          <a:ln>
            <a:noFill/>
          </a:ln>
          <a:effectLst>
            <a:outerShdw blurRad="214313" rotWithShape="0" algn="bl" dir="10860000" dist="7620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6110600" y="-93125"/>
            <a:ext cx="3323925" cy="1289450"/>
          </a:xfrm>
          <a:custGeom>
            <a:rect b="b" l="l" r="r" t="t"/>
            <a:pathLst>
              <a:path extrusionOk="0" h="51578" w="132957">
                <a:moveTo>
                  <a:pt x="0" y="286"/>
                </a:moveTo>
                <a:lnTo>
                  <a:pt x="130378" y="0"/>
                </a:lnTo>
                <a:lnTo>
                  <a:pt x="132957" y="51578"/>
                </a:lnTo>
                <a:close/>
              </a:path>
            </a:pathLst>
          </a:custGeom>
          <a:solidFill>
            <a:schemeClr val="accent4"/>
          </a:solidFill>
          <a:ln>
            <a:noFill/>
          </a:ln>
          <a:effectLst>
            <a:outerShdw blurRad="214313" rotWithShape="0" algn="bl" dir="10920000" dist="76200">
              <a:srgbClr val="000000">
                <a:alpha val="35000"/>
              </a:srgbClr>
            </a:outerShdw>
          </a:effectLst>
        </p:spPr>
      </p:sp>
      <p:sp>
        <p:nvSpPr>
          <p:cNvPr id="50" name="Google Shape;50;p9"/>
          <p:cNvSpPr txBox="1"/>
          <p:nvPr>
            <p:ph type="title"/>
          </p:nvPr>
        </p:nvSpPr>
        <p:spPr>
          <a:xfrm>
            <a:off x="716375"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716375"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9"/>
          <p:cNvSpPr/>
          <p:nvPr/>
        </p:nvSpPr>
        <p:spPr>
          <a:xfrm>
            <a:off x="7743900" y="-93125"/>
            <a:ext cx="1583175" cy="2270875"/>
          </a:xfrm>
          <a:custGeom>
            <a:rect b="b" l="l" r="r" t="t"/>
            <a:pathLst>
              <a:path extrusionOk="0" h="90835" w="63327">
                <a:moveTo>
                  <a:pt x="0" y="286"/>
                </a:moveTo>
                <a:lnTo>
                  <a:pt x="4871" y="0"/>
                </a:lnTo>
                <a:lnTo>
                  <a:pt x="63327" y="860"/>
                </a:lnTo>
                <a:lnTo>
                  <a:pt x="61608" y="90835"/>
                </a:lnTo>
                <a:close/>
              </a:path>
            </a:pathLst>
          </a:custGeom>
          <a:solidFill>
            <a:schemeClr val="accent1"/>
          </a:solidFill>
          <a:ln>
            <a:noFill/>
          </a:ln>
          <a:effectLst>
            <a:outerShdw blurRad="200025" rotWithShape="0" algn="bl" dir="10860000" dist="76200">
              <a:srgbClr val="000000">
                <a:alpha val="36000"/>
              </a:srgbClr>
            </a:outerShdw>
          </a:effectLst>
        </p:spPr>
      </p:sp>
      <p:sp>
        <p:nvSpPr>
          <p:cNvPr id="54" name="Google Shape;54;p9"/>
          <p:cNvSpPr/>
          <p:nvPr/>
        </p:nvSpPr>
        <p:spPr>
          <a:xfrm>
            <a:off x="-100300" y="2564575"/>
            <a:ext cx="1504375" cy="2664900"/>
          </a:xfrm>
          <a:custGeom>
            <a:rect b="b" l="l" r="r" t="t"/>
            <a:pathLst>
              <a:path extrusionOk="0" h="106596" w="60175">
                <a:moveTo>
                  <a:pt x="573" y="0"/>
                </a:moveTo>
                <a:lnTo>
                  <a:pt x="0" y="106309"/>
                </a:lnTo>
                <a:lnTo>
                  <a:pt x="60175" y="106596"/>
                </a:lnTo>
                <a:close/>
              </a:path>
            </a:pathLst>
          </a:custGeom>
          <a:solidFill>
            <a:schemeClr val="dk2"/>
          </a:solidFill>
          <a:ln>
            <a:noFill/>
          </a:ln>
          <a:effectLst>
            <a:outerShdw blurRad="214313" rotWithShape="0" algn="bl" dir="3600000" dist="76200">
              <a:srgbClr val="000000">
                <a:alpha val="35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p:nvPr/>
        </p:nvSpPr>
        <p:spPr>
          <a:xfrm>
            <a:off x="7352175" y="-83225"/>
            <a:ext cx="1913700" cy="2957525"/>
          </a:xfrm>
          <a:custGeom>
            <a:rect b="b" l="l" r="r" t="t"/>
            <a:pathLst>
              <a:path extrusionOk="0" h="118301" w="76548">
                <a:moveTo>
                  <a:pt x="76548" y="0"/>
                </a:moveTo>
                <a:lnTo>
                  <a:pt x="75640" y="118301"/>
                </a:lnTo>
                <a:lnTo>
                  <a:pt x="0" y="303"/>
                </a:lnTo>
                <a:close/>
              </a:path>
            </a:pathLst>
          </a:custGeom>
          <a:solidFill>
            <a:schemeClr val="dk2"/>
          </a:solidFill>
          <a:ln>
            <a:noFill/>
          </a:ln>
          <a:effectLst>
            <a:outerShdw blurRad="214313" rotWithShape="0" algn="bl" dir="5400000" dist="76200">
              <a:schemeClr val="dk1">
                <a:alpha val="35000"/>
              </a:schemeClr>
            </a:outerShdw>
          </a:effectLst>
        </p:spPr>
      </p:sp>
      <p:sp>
        <p:nvSpPr>
          <p:cNvPr id="57" name="Google Shape;57;p10"/>
          <p:cNvSpPr/>
          <p:nvPr/>
        </p:nvSpPr>
        <p:spPr>
          <a:xfrm>
            <a:off x="-186250" y="3553175"/>
            <a:ext cx="2379800" cy="1688650"/>
          </a:xfrm>
          <a:custGeom>
            <a:rect b="b" l="l" r="r" t="t"/>
            <a:pathLst>
              <a:path extrusionOk="0" h="67546" w="95192">
                <a:moveTo>
                  <a:pt x="95192" y="65428"/>
                </a:moveTo>
                <a:lnTo>
                  <a:pt x="0" y="0"/>
                </a:lnTo>
                <a:lnTo>
                  <a:pt x="1096" y="67546"/>
                </a:lnTo>
                <a:close/>
              </a:path>
            </a:pathLst>
          </a:custGeom>
          <a:solidFill>
            <a:schemeClr val="accent6"/>
          </a:solidFill>
          <a:ln>
            <a:noFill/>
          </a:ln>
          <a:effectLst>
            <a:outerShdw blurRad="214313" rotWithShape="0" algn="bl" dist="76200">
              <a:schemeClr val="dk1">
                <a:alpha val="35000"/>
              </a:schemeClr>
            </a:outerShdw>
          </a:effectLst>
        </p:spPr>
      </p:sp>
      <p:sp>
        <p:nvSpPr>
          <p:cNvPr id="58" name="Google Shape;58;p10"/>
          <p:cNvSpPr txBox="1"/>
          <p:nvPr>
            <p:ph idx="1" type="body"/>
          </p:nvPr>
        </p:nvSpPr>
        <p:spPr>
          <a:xfrm>
            <a:off x="850100" y="3889150"/>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6375" y="445025"/>
            <a:ext cx="7711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p:txBody>
      </p:sp>
      <p:sp>
        <p:nvSpPr>
          <p:cNvPr id="7" name="Google Shape;7;p1"/>
          <p:cNvSpPr txBox="1"/>
          <p:nvPr>
            <p:ph idx="1" type="body"/>
          </p:nvPr>
        </p:nvSpPr>
        <p:spPr>
          <a:xfrm>
            <a:off x="716375" y="1152475"/>
            <a:ext cx="7711200" cy="3453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906300" y="321950"/>
            <a:ext cx="6778649" cy="994042"/>
          </a:xfrm>
          <a:prstGeom prst="rect">
            <a:avLst/>
          </a:prstGeom>
          <a:noFill/>
          <a:ln>
            <a:noFill/>
          </a:ln>
        </p:spPr>
      </p:pic>
      <p:sp>
        <p:nvSpPr>
          <p:cNvPr id="171" name="Google Shape;171;p25"/>
          <p:cNvSpPr txBox="1"/>
          <p:nvPr>
            <p:ph type="ctrTitle"/>
          </p:nvPr>
        </p:nvSpPr>
        <p:spPr>
          <a:xfrm>
            <a:off x="1637225" y="1510975"/>
            <a:ext cx="6882300" cy="26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DEPARTMENT OF COMPUTER SCIENCE AND ENGINEERING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PROJECT NAME: SMART PUBLIC RESTROOM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TEAM NAME: proj_224780_Team_4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TEAM MEMBERS: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ABINAYA.P(113321104001)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ABHIRAMI.T(113321104002)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ALAGANENI SUMI(113321104003)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                GEETHA.S.V</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1906300" y="262875"/>
            <a:ext cx="5950725" cy="420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809300" y="562975"/>
            <a:ext cx="7927500" cy="124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333333"/>
                </a:solidFill>
                <a:latin typeface="Times New Roman"/>
                <a:ea typeface="Times New Roman"/>
                <a:cs typeface="Times New Roman"/>
                <a:sym typeface="Times New Roman"/>
              </a:rPr>
              <a:t>So, when motion is detected output goes HIGH for 2.7 – 2.9 seconds (approx.) and becomes LOW. Now, its output will not have LOW for the guaranteed period and will become ready to detect motion. </a:t>
            </a:r>
            <a:endParaRPr sz="1900">
              <a:latin typeface="Times New Roman"/>
              <a:ea typeface="Times New Roman"/>
              <a:cs typeface="Times New Roman"/>
              <a:sym typeface="Times New Roman"/>
            </a:endParaRPr>
          </a:p>
        </p:txBody>
      </p:sp>
      <p:pic>
        <p:nvPicPr>
          <p:cNvPr id="231" name="Google Shape;231;p35"/>
          <p:cNvPicPr preferRelativeResize="0"/>
          <p:nvPr/>
        </p:nvPicPr>
        <p:blipFill>
          <a:blip r:embed="rId3">
            <a:alphaModFix/>
          </a:blip>
          <a:stretch>
            <a:fillRect/>
          </a:stretch>
        </p:blipFill>
        <p:spPr>
          <a:xfrm>
            <a:off x="2491275" y="1760750"/>
            <a:ext cx="4024823" cy="303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788600" y="563000"/>
            <a:ext cx="7906700" cy="4580500"/>
          </a:xfrm>
          <a:prstGeom prst="rect">
            <a:avLst/>
          </a:prstGeom>
          <a:noFill/>
          <a:ln>
            <a:noFill/>
          </a:ln>
        </p:spPr>
      </p:pic>
      <p:sp>
        <p:nvSpPr>
          <p:cNvPr id="237" name="Google Shape;237;p36"/>
          <p:cNvSpPr txBox="1"/>
          <p:nvPr>
            <p:ph type="title"/>
          </p:nvPr>
        </p:nvSpPr>
        <p:spPr>
          <a:xfrm>
            <a:off x="716375" y="76575"/>
            <a:ext cx="7711200" cy="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IMPLEMENTATION AND SIMULATION:</a:t>
            </a:r>
            <a:endParaRPr b="1" sz="2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2051200" y="314600"/>
            <a:ext cx="5629900" cy="395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ctrTitle"/>
          </p:nvPr>
        </p:nvSpPr>
        <p:spPr>
          <a:xfrm>
            <a:off x="2186250" y="521600"/>
            <a:ext cx="4118400" cy="5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CONCLUSION:</a:t>
            </a:r>
            <a:endParaRPr b="1" sz="2300">
              <a:latin typeface="Times New Roman"/>
              <a:ea typeface="Times New Roman"/>
              <a:cs typeface="Times New Roman"/>
              <a:sym typeface="Times New Roman"/>
            </a:endParaRPr>
          </a:p>
        </p:txBody>
      </p:sp>
      <p:sp>
        <p:nvSpPr>
          <p:cNvPr id="248" name="Google Shape;248;p38"/>
          <p:cNvSpPr txBox="1"/>
          <p:nvPr>
            <p:ph idx="1" type="subTitle"/>
          </p:nvPr>
        </p:nvSpPr>
        <p:spPr>
          <a:xfrm>
            <a:off x="2320275" y="1318475"/>
            <a:ext cx="5474700" cy="3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Smart restroom technology is transforming the way we experience public and private restrooms. With features like occupancy sensors, odor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sz="21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idx="1" type="subTitle"/>
          </p:nvPr>
        </p:nvSpPr>
        <p:spPr>
          <a:xfrm>
            <a:off x="2485850" y="1711750"/>
            <a:ext cx="43155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ctrTitle"/>
          </p:nvPr>
        </p:nvSpPr>
        <p:spPr>
          <a:xfrm>
            <a:off x="2186250" y="55875"/>
            <a:ext cx="6177900" cy="14490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500">
                <a:latin typeface="Times New Roman"/>
                <a:ea typeface="Times New Roman"/>
                <a:cs typeface="Times New Roman"/>
                <a:sym typeface="Times New Roman"/>
              </a:rPr>
              <a:t>Innovation</a:t>
            </a:r>
            <a:r>
              <a:rPr lang="en" sz="2200">
                <a:latin typeface="Albert Sans"/>
                <a:ea typeface="Albert Sans"/>
                <a:cs typeface="Albert Sans"/>
                <a:sym typeface="Albert Sans"/>
              </a:rPr>
              <a:t>: </a:t>
            </a:r>
            <a:endParaRPr sz="2200">
              <a:latin typeface="Albert Sans"/>
              <a:ea typeface="Albert Sans"/>
              <a:cs typeface="Albert Sans"/>
              <a:sym typeface="Albert Sans"/>
            </a:endParaRPr>
          </a:p>
          <a:p>
            <a:pPr indent="0" lvl="0" marL="0" rtl="0" algn="l">
              <a:lnSpc>
                <a:spcPct val="100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Smart public restrooms can greatly enhance user experience and hygiene. Here are some innovative ideas </a:t>
            </a:r>
            <a:endParaRPr sz="2200">
              <a:latin typeface="Times New Roman"/>
              <a:ea typeface="Times New Roman"/>
              <a:cs typeface="Times New Roman"/>
              <a:sym typeface="Times New Roman"/>
            </a:endParaRPr>
          </a:p>
        </p:txBody>
      </p:sp>
      <p:sp>
        <p:nvSpPr>
          <p:cNvPr id="177" name="Google Shape;177;p26"/>
          <p:cNvSpPr txBox="1"/>
          <p:nvPr>
            <p:ph idx="1" type="subTitle"/>
          </p:nvPr>
        </p:nvSpPr>
        <p:spPr>
          <a:xfrm>
            <a:off x="1657925" y="1577200"/>
            <a:ext cx="6177900" cy="3566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 sz="2100"/>
              <a:t> </a:t>
            </a:r>
            <a:r>
              <a:rPr b="1" lang="en" sz="2100">
                <a:latin typeface="Times New Roman"/>
                <a:ea typeface="Times New Roman"/>
                <a:cs typeface="Times New Roman"/>
                <a:sym typeface="Times New Roman"/>
              </a:rPr>
              <a:t>Automated Cleaning:</a:t>
            </a:r>
            <a:r>
              <a:rPr lang="en" sz="2100">
                <a:latin typeface="Times New Roman"/>
                <a:ea typeface="Times New Roman"/>
                <a:cs typeface="Times New Roman"/>
                <a:sym typeface="Times New Roman"/>
              </a:rPr>
              <a:t> Incorporate sensors and robotics to automatically clean and disinfect restroom fixtures and floors, reducing the need for human intervention.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b="1" lang="en" sz="2100">
                <a:latin typeface="Times New Roman"/>
                <a:ea typeface="Times New Roman"/>
                <a:cs typeface="Times New Roman"/>
                <a:sym typeface="Times New Roman"/>
              </a:rPr>
              <a:t>Touchless Fixtures: </a:t>
            </a:r>
            <a:r>
              <a:rPr lang="en" sz="2100">
                <a:latin typeface="Times New Roman"/>
                <a:ea typeface="Times New Roman"/>
                <a:cs typeface="Times New Roman"/>
                <a:sym typeface="Times New Roman"/>
              </a:rPr>
              <a:t>Use touchless faucets, soap dispensers, and flush mechanisms to minimize germ transmission.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b="1" lang="en" sz="2100">
                <a:latin typeface="Times New Roman"/>
                <a:ea typeface="Times New Roman"/>
                <a:cs typeface="Times New Roman"/>
                <a:sym typeface="Times New Roman"/>
              </a:rPr>
              <a:t>Energy Efficiency:</a:t>
            </a:r>
            <a:r>
              <a:rPr lang="en" sz="2100">
                <a:latin typeface="Times New Roman"/>
                <a:ea typeface="Times New Roman"/>
                <a:cs typeface="Times New Roman"/>
                <a:sym typeface="Times New Roman"/>
              </a:rPr>
              <a:t> Utilize smart lighting and HVAC systems that adjust based on occupancy to save energy</a:t>
            </a:r>
            <a:endParaRPr sz="2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ctrTitle"/>
          </p:nvPr>
        </p:nvSpPr>
        <p:spPr>
          <a:xfrm>
            <a:off x="2186250" y="293925"/>
            <a:ext cx="2555700" cy="42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PROJECT:</a:t>
            </a:r>
            <a:endParaRPr b="1" sz="2400">
              <a:latin typeface="Times New Roman"/>
              <a:ea typeface="Times New Roman"/>
              <a:cs typeface="Times New Roman"/>
              <a:sym typeface="Times New Roman"/>
            </a:endParaRPr>
          </a:p>
        </p:txBody>
      </p:sp>
      <p:sp>
        <p:nvSpPr>
          <p:cNvPr id="183" name="Google Shape;183;p27"/>
          <p:cNvSpPr txBox="1"/>
          <p:nvPr>
            <p:ph idx="1" type="subTitle"/>
          </p:nvPr>
        </p:nvSpPr>
        <p:spPr>
          <a:xfrm>
            <a:off x="2247825" y="775650"/>
            <a:ext cx="5371200" cy="43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02124"/>
                </a:solidFill>
                <a:latin typeface="Times New Roman"/>
                <a:ea typeface="Times New Roman"/>
                <a:cs typeface="Times New Roman"/>
                <a:sym typeface="Times New Roman"/>
              </a:rPr>
              <a:t>Our smart toilet is the only system in the markets offering concealed arms over the bowl to clean and dry the bowl and surrounding walls up to 80cm. High-pressure ejecting water is mixed with disinfectant; a floor-integrated high-pressure nozzle system ejects water and disinfectant on the floor </a:t>
            </a:r>
            <a:r>
              <a:rPr lang="en" sz="2000">
                <a:solidFill>
                  <a:srgbClr val="333333"/>
                </a:solidFill>
                <a:latin typeface="Times New Roman"/>
                <a:ea typeface="Times New Roman"/>
                <a:cs typeface="Times New Roman"/>
                <a:sym typeface="Times New Roman"/>
              </a:rPr>
              <a:t>The Goal of the system is to monitor and evaluates Toilet Condition In Real-Time, enabling city governments to improve the toilet cleaning &amp; upkeep through:</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Monitoring capabilities</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Actionable intelligence</a:t>
            </a:r>
            <a:endParaRPr sz="2000">
              <a:solidFill>
                <a:srgbClr val="33333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Engagement &amp; behavior change</a:t>
            </a:r>
            <a:endParaRPr sz="2000">
              <a:solidFill>
                <a:srgbClr val="333333"/>
              </a:solidFill>
              <a:latin typeface="Times New Roman"/>
              <a:ea typeface="Times New Roman"/>
              <a:cs typeface="Times New Roman"/>
              <a:sym typeface="Times New Roman"/>
            </a:endParaRPr>
          </a:p>
          <a:p>
            <a:pPr indent="0" lvl="0" marL="0" rtl="0" algn="l">
              <a:lnSpc>
                <a:spcPct val="150000"/>
              </a:lnSpc>
              <a:spcBef>
                <a:spcPts val="800"/>
              </a:spcBef>
              <a:spcAft>
                <a:spcPts val="0"/>
              </a:spcAft>
              <a:buNone/>
            </a:pPr>
            <a:r>
              <a:t/>
            </a:r>
            <a:endParaRPr sz="2000">
              <a:solidFill>
                <a:srgbClr val="333333"/>
              </a:solidFill>
              <a:latin typeface="Times New Roman"/>
              <a:ea typeface="Times New Roman"/>
              <a:cs typeface="Times New Roman"/>
              <a:sym typeface="Times New Roman"/>
            </a:endParaRPr>
          </a:p>
          <a:p>
            <a:pPr indent="0" lvl="0" marL="0" rtl="0" algn="l">
              <a:spcBef>
                <a:spcPts val="800"/>
              </a:spcBef>
              <a:spcAft>
                <a:spcPts val="0"/>
              </a:spcAft>
              <a:buNone/>
            </a:pPr>
            <a:r>
              <a:t/>
            </a:r>
            <a:endParaRPr sz="2000">
              <a:solidFill>
                <a:srgbClr val="20212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2051725" y="397399"/>
            <a:ext cx="4771500" cy="43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 Project Requirements:</a:t>
            </a:r>
            <a:endParaRPr b="1" sz="2400">
              <a:latin typeface="Times New Roman"/>
              <a:ea typeface="Times New Roman"/>
              <a:cs typeface="Times New Roman"/>
              <a:sym typeface="Times New Roman"/>
            </a:endParaRPr>
          </a:p>
        </p:txBody>
      </p:sp>
      <p:sp>
        <p:nvSpPr>
          <p:cNvPr id="189" name="Google Shape;189;p28"/>
          <p:cNvSpPr txBox="1"/>
          <p:nvPr>
            <p:ph idx="1" type="subTitle"/>
          </p:nvPr>
        </p:nvSpPr>
        <p:spPr>
          <a:xfrm>
            <a:off x="2413400" y="987300"/>
            <a:ext cx="4957200" cy="40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The Components that are required are:</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1.Raspberry Pi (or any other IoT device)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2.Sensors (e.g., occupancy sensor, door sensor, ultrasonic sensor)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3.IoT Platform (e.g., ThingSpeak for data visualization)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4.Actuators (e.g., LED lights, fans)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5.Relay module for controlling actuators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6.Internet connectivity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152400" y="677400"/>
            <a:ext cx="3740925" cy="4466100"/>
          </a:xfrm>
          <a:prstGeom prst="rect">
            <a:avLst/>
          </a:prstGeom>
          <a:noFill/>
          <a:ln>
            <a:noFill/>
          </a:ln>
        </p:spPr>
      </p:pic>
      <p:sp>
        <p:nvSpPr>
          <p:cNvPr id="195" name="Google Shape;195;p29"/>
          <p:cNvSpPr txBox="1"/>
          <p:nvPr>
            <p:ph idx="4294967295" type="subTitle"/>
          </p:nvPr>
        </p:nvSpPr>
        <p:spPr>
          <a:xfrm>
            <a:off x="3843900" y="842425"/>
            <a:ext cx="4508100" cy="430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latin typeface="Times New Roman"/>
                <a:ea typeface="Times New Roman"/>
                <a:cs typeface="Times New Roman"/>
                <a:sym typeface="Times New Roman"/>
              </a:rPr>
              <a:t>Our proposed system is a smart 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sz="2000">
              <a:latin typeface="Times New Roman"/>
              <a:ea typeface="Times New Roman"/>
              <a:cs typeface="Times New Roman"/>
              <a:sym typeface="Times New Roman"/>
            </a:endParaRPr>
          </a:p>
        </p:txBody>
      </p:sp>
      <p:sp>
        <p:nvSpPr>
          <p:cNvPr id="196" name="Google Shape;196;p29"/>
          <p:cNvSpPr txBox="1"/>
          <p:nvPr>
            <p:ph type="title"/>
          </p:nvPr>
        </p:nvSpPr>
        <p:spPr>
          <a:xfrm>
            <a:off x="152400" y="97275"/>
            <a:ext cx="82752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RASPBERRY PI INTEGRATION:</a:t>
            </a:r>
            <a:endParaRPr b="1"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idx="4294967295" type="ctrTitle"/>
          </p:nvPr>
        </p:nvSpPr>
        <p:spPr>
          <a:xfrm>
            <a:off x="1119775" y="138675"/>
            <a:ext cx="57024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ARDUINO INTEGRATION:</a:t>
            </a:r>
            <a:endParaRPr b="1" sz="2400">
              <a:latin typeface="Times New Roman"/>
              <a:ea typeface="Times New Roman"/>
              <a:cs typeface="Times New Roman"/>
              <a:sym typeface="Times New Roman"/>
            </a:endParaRPr>
          </a:p>
        </p:txBody>
      </p:sp>
      <p:pic>
        <p:nvPicPr>
          <p:cNvPr id="202" name="Google Shape;202;p30"/>
          <p:cNvPicPr preferRelativeResize="0"/>
          <p:nvPr/>
        </p:nvPicPr>
        <p:blipFill>
          <a:blip r:embed="rId3">
            <a:alphaModFix/>
          </a:blip>
          <a:stretch>
            <a:fillRect/>
          </a:stretch>
        </p:blipFill>
        <p:spPr>
          <a:xfrm>
            <a:off x="1005925" y="1067325"/>
            <a:ext cx="7883826" cy="383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ctrTitle"/>
          </p:nvPr>
        </p:nvSpPr>
        <p:spPr>
          <a:xfrm>
            <a:off x="2124525" y="251000"/>
            <a:ext cx="3905700" cy="58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PLATFORM REQUIRED</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08" name="Google Shape;208;p31"/>
          <p:cNvSpPr txBox="1"/>
          <p:nvPr>
            <p:ph idx="1" type="subTitle"/>
          </p:nvPr>
        </p:nvSpPr>
        <p:spPr>
          <a:xfrm>
            <a:off x="2216775" y="1012250"/>
            <a:ext cx="6323400" cy="3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242424"/>
                </a:solidFill>
                <a:latin typeface="Times New Roman"/>
                <a:ea typeface="Times New Roman"/>
                <a:cs typeface="Times New Roman"/>
                <a:sym typeface="Times New Roman"/>
              </a:rPr>
              <a:t>Data analysis platform:</a:t>
            </a:r>
            <a:endParaRPr b="1" sz="22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42424"/>
                </a:solidFill>
                <a:latin typeface="Times New Roman"/>
                <a:ea typeface="Times New Roman"/>
                <a:cs typeface="Times New Roman"/>
                <a:sym typeface="Times New Roman"/>
              </a:rPr>
              <a:t>              Through the data collected by smart gateways and smart controllers, a data analysis platform is established to analyze and process public toilet usage data, sanitation data, and energy consumption data, providing city managers with more scientific decision-making basis.</a:t>
            </a:r>
            <a:endParaRPr sz="20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b="1" lang="en" sz="2300">
                <a:solidFill>
                  <a:srgbClr val="242424"/>
                </a:solidFill>
                <a:latin typeface="Times New Roman"/>
                <a:ea typeface="Times New Roman"/>
                <a:cs typeface="Times New Roman"/>
                <a:sym typeface="Times New Roman"/>
              </a:rPr>
              <a:t>Intelligent management:</a:t>
            </a:r>
            <a:endParaRPr b="1" sz="2300">
              <a:solidFill>
                <a:srgbClr val="242424"/>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242424"/>
                </a:solidFill>
                <a:latin typeface="Times New Roman"/>
                <a:ea typeface="Times New Roman"/>
                <a:cs typeface="Times New Roman"/>
                <a:sym typeface="Times New Roman"/>
              </a:rPr>
              <a:t>               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endParaRPr b="1" sz="2000">
              <a:solidFill>
                <a:srgbClr val="242424"/>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699325" y="159375"/>
            <a:ext cx="6933900" cy="66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WEB DEVELOPMENT TECHNOLOGIES:</a:t>
            </a:r>
            <a:endParaRPr b="1" sz="2400">
              <a:latin typeface="Times New Roman"/>
              <a:ea typeface="Times New Roman"/>
              <a:cs typeface="Times New Roman"/>
              <a:sym typeface="Times New Roman"/>
            </a:endParaRPr>
          </a:p>
        </p:txBody>
      </p:sp>
      <p:sp>
        <p:nvSpPr>
          <p:cNvPr id="214" name="Google Shape;214;p32"/>
          <p:cNvSpPr txBox="1"/>
          <p:nvPr>
            <p:ph idx="1" type="subTitle"/>
          </p:nvPr>
        </p:nvSpPr>
        <p:spPr>
          <a:xfrm>
            <a:off x="1699325" y="1132200"/>
            <a:ext cx="6447000" cy="3901500"/>
          </a:xfrm>
          <a:prstGeom prst="rect">
            <a:avLst/>
          </a:prstGeom>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1100"/>
              <a:buFont typeface="Arial"/>
              <a:buNone/>
            </a:pPr>
            <a:r>
              <a:rPr lang="en" sz="2400">
                <a:latin typeface="Arial"/>
                <a:ea typeface="Arial"/>
                <a:cs typeface="Arial"/>
                <a:sym typeface="Arial"/>
              </a:rPr>
              <a:t>•</a:t>
            </a:r>
            <a:r>
              <a:rPr b="1" lang="en" sz="1900">
                <a:latin typeface="Times New Roman"/>
                <a:ea typeface="Times New Roman"/>
                <a:cs typeface="Times New Roman"/>
                <a:sym typeface="Times New Roman"/>
              </a:rPr>
              <a:t>Front-End</a:t>
            </a:r>
            <a:r>
              <a:rPr lang="en" sz="1900">
                <a:latin typeface="Times New Roman"/>
                <a:ea typeface="Times New Roman"/>
                <a:cs typeface="Times New Roman"/>
                <a:sym typeface="Times New Roman"/>
              </a:rPr>
              <a:t>: You can use HTML, CSS, and JavaScript for creating a web based  dashboard or  user interface. Frameworks like React, Angular, or Vue.js can  simplify the  development process</a:t>
            </a:r>
            <a:endParaRPr sz="1900">
              <a:latin typeface="Times New Roman"/>
              <a:ea typeface="Times New Roman"/>
              <a:cs typeface="Times New Roman"/>
              <a:sym typeface="Times New Roman"/>
            </a:endParaRPr>
          </a:p>
          <a:p>
            <a:pPr indent="0" lvl="0" marL="12700" rtl="0" algn="l">
              <a:lnSpc>
                <a:spcPct val="115000"/>
              </a:lnSpc>
              <a:spcBef>
                <a:spcPts val="1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Back-End</a:t>
            </a:r>
            <a:r>
              <a:rPr lang="en" sz="1900">
                <a:latin typeface="Times New Roman"/>
                <a:ea typeface="Times New Roman"/>
                <a:cs typeface="Times New Roman"/>
                <a:sym typeface="Times New Roman"/>
              </a:rPr>
              <a:t>: You might need a server to handle data processing, user  authentication,  and other backend functionalities. You can use Node.js, Python,  Ruby, or any other server side technology.</a:t>
            </a:r>
            <a:endParaRPr sz="1900">
              <a:latin typeface="Times New Roman"/>
              <a:ea typeface="Times New Roman"/>
              <a:cs typeface="Times New Roman"/>
              <a:sym typeface="Times New Roman"/>
            </a:endParaRPr>
          </a:p>
          <a:p>
            <a:pPr indent="0" lvl="0" marL="12700" rtl="0" algn="l">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Databases</a:t>
            </a:r>
            <a:r>
              <a:rPr lang="en" sz="1900">
                <a:latin typeface="Times New Roman"/>
                <a:ea typeface="Times New Roman"/>
                <a:cs typeface="Times New Roman"/>
                <a:sym typeface="Times New Roman"/>
              </a:rPr>
              <a:t>: Use databases (e.g., MySQL, PostgreSQL, MongoDB) to store and  retrieve data.</a:t>
            </a:r>
            <a:endParaRPr sz="1900">
              <a:latin typeface="Times New Roman"/>
              <a:ea typeface="Times New Roman"/>
              <a:cs typeface="Times New Roman"/>
              <a:sym typeface="Times New Roman"/>
            </a:endParaRPr>
          </a:p>
          <a:p>
            <a:pPr indent="0" lvl="0" marL="12700" marR="12700" rtl="0" algn="l">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b="1" lang="en" sz="1900">
                <a:latin typeface="Times New Roman"/>
                <a:ea typeface="Times New Roman"/>
                <a:cs typeface="Times New Roman"/>
                <a:sym typeface="Times New Roman"/>
              </a:rPr>
              <a:t>APIs</a:t>
            </a:r>
            <a:r>
              <a:rPr lang="en" sz="1900">
                <a:latin typeface="Times New Roman"/>
                <a:ea typeface="Times New Roman"/>
                <a:cs typeface="Times New Roman"/>
                <a:sym typeface="Times New Roman"/>
              </a:rPr>
              <a:t>: Create APIs to connect the front-end and back-end. RESTful or  GraphQL  APIs are common choices.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ctrTitle"/>
          </p:nvPr>
        </p:nvSpPr>
        <p:spPr>
          <a:xfrm>
            <a:off x="1782125" y="271150"/>
            <a:ext cx="5961300" cy="1461300"/>
          </a:xfrm>
          <a:prstGeom prst="rect">
            <a:avLst/>
          </a:prstGeom>
        </p:spPr>
        <p:txBody>
          <a:bodyPr anchorCtr="0" anchor="b" bIns="91425" lIns="91425" spcFirstLastPara="1" rIns="91425" wrap="square" tIns="91425">
            <a:noAutofit/>
          </a:bodyPr>
          <a:lstStyle/>
          <a:p>
            <a:pPr indent="0" lvl="0" marL="0" rtl="0" algn="l">
              <a:lnSpc>
                <a:spcPct val="122222"/>
              </a:lnSpc>
              <a:spcBef>
                <a:spcPts val="1900"/>
              </a:spcBef>
              <a:spcAft>
                <a:spcPts val="0"/>
              </a:spcAft>
              <a:buClr>
                <a:schemeClr val="dk1"/>
              </a:buClr>
              <a:buSzPts val="1100"/>
              <a:buFont typeface="Arial"/>
              <a:buNone/>
            </a:pPr>
            <a:r>
              <a:rPr b="1" lang="en" sz="2700">
                <a:solidFill>
                  <a:srgbClr val="212121"/>
                </a:solidFill>
                <a:latin typeface="Times New Roman"/>
                <a:ea typeface="Times New Roman"/>
                <a:cs typeface="Times New Roman"/>
                <a:sym typeface="Times New Roman"/>
              </a:rPr>
              <a:t>Smart Public Toilets Making Public toilet smart and hygienic:</a:t>
            </a:r>
            <a:endParaRPr b="1" sz="2700">
              <a:solidFill>
                <a:srgbClr val="212121"/>
              </a:solidFill>
              <a:latin typeface="Times New Roman"/>
              <a:ea typeface="Times New Roman"/>
              <a:cs typeface="Times New Roman"/>
              <a:sym typeface="Times New Roman"/>
            </a:endParaRPr>
          </a:p>
          <a:p>
            <a:pPr indent="0" lvl="0" marL="0" rtl="0" algn="ctr">
              <a:spcBef>
                <a:spcPts val="600"/>
              </a:spcBef>
              <a:spcAft>
                <a:spcPts val="0"/>
              </a:spcAft>
              <a:buNone/>
            </a:pPr>
            <a:r>
              <a:t/>
            </a:r>
            <a:endParaRPr sz="2400">
              <a:latin typeface="Times New Roman"/>
              <a:ea typeface="Times New Roman"/>
              <a:cs typeface="Times New Roman"/>
              <a:sym typeface="Times New Roman"/>
            </a:endParaRPr>
          </a:p>
        </p:txBody>
      </p:sp>
      <p:sp>
        <p:nvSpPr>
          <p:cNvPr id="220" name="Google Shape;220;p33"/>
          <p:cNvSpPr txBox="1"/>
          <p:nvPr>
            <p:ph idx="1" type="subTitle"/>
          </p:nvPr>
        </p:nvSpPr>
        <p:spPr>
          <a:xfrm>
            <a:off x="1689125" y="1318475"/>
            <a:ext cx="6054300" cy="3825000"/>
          </a:xfrm>
          <a:prstGeom prst="rect">
            <a:avLst/>
          </a:prstGeom>
        </p:spPr>
        <p:txBody>
          <a:bodyPr anchorCtr="0" anchor="t" bIns="91425" lIns="91425" spcFirstLastPara="1" rIns="91425" wrap="square" tIns="91425">
            <a:noAutofit/>
          </a:bodyPr>
          <a:lstStyle/>
          <a:p>
            <a:pPr indent="0" lvl="0" marL="0" rtl="0" algn="l">
              <a:lnSpc>
                <a:spcPct val="104347"/>
              </a:lnSpc>
              <a:spcBef>
                <a:spcPts val="1900"/>
              </a:spcBef>
              <a:spcAft>
                <a:spcPts val="0"/>
              </a:spcAft>
              <a:buNone/>
            </a:pPr>
            <a:r>
              <a:rPr b="1" lang="en" sz="2150">
                <a:solidFill>
                  <a:srgbClr val="333333"/>
                </a:solidFill>
                <a:latin typeface="Times New Roman"/>
                <a:ea typeface="Times New Roman"/>
                <a:cs typeface="Times New Roman"/>
                <a:sym typeface="Times New Roman"/>
              </a:rPr>
              <a:t>USER COUNTER:</a:t>
            </a:r>
            <a:r>
              <a:rPr lang="en" sz="2150">
                <a:solidFill>
                  <a:srgbClr val="333333"/>
                </a:solidFill>
                <a:latin typeface="Times New Roman"/>
                <a:ea typeface="Times New Roman"/>
                <a:cs typeface="Times New Roman"/>
                <a:sym typeface="Times New Roman"/>
              </a:rP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 </a:t>
            </a:r>
            <a:endParaRPr sz="2150">
              <a:solidFill>
                <a:srgbClr val="333333"/>
              </a:solidFill>
              <a:latin typeface="Times New Roman"/>
              <a:ea typeface="Times New Roman"/>
              <a:cs typeface="Times New Roman"/>
              <a:sym typeface="Times New Roman"/>
            </a:endParaRPr>
          </a:p>
          <a:p>
            <a:pPr indent="0" lvl="0" marL="0" rtl="0" algn="l">
              <a:lnSpc>
                <a:spcPct val="104347"/>
              </a:lnSpc>
              <a:spcBef>
                <a:spcPts val="1900"/>
              </a:spcBef>
              <a:spcAft>
                <a:spcPts val="0"/>
              </a:spcAft>
              <a:buNone/>
            </a:pPr>
            <a:r>
              <a:t/>
            </a:r>
            <a:endParaRPr sz="2050">
              <a:solidFill>
                <a:srgbClr val="333333"/>
              </a:solidFill>
              <a:latin typeface="Times New Roman"/>
              <a:ea typeface="Times New Roman"/>
              <a:cs typeface="Times New Roman"/>
              <a:sym typeface="Times New Roman"/>
            </a:endParaRPr>
          </a:p>
          <a:p>
            <a:pPr indent="0" lvl="0" marL="0" rtl="0" algn="l">
              <a:lnSpc>
                <a:spcPct val="104347"/>
              </a:lnSpc>
              <a:spcBef>
                <a:spcPts val="1900"/>
              </a:spcBef>
              <a:spcAft>
                <a:spcPts val="0"/>
              </a:spcAft>
              <a:buClr>
                <a:schemeClr val="dk1"/>
              </a:buClr>
              <a:buSzPts val="1100"/>
              <a:buFont typeface="Arial"/>
              <a:buNone/>
            </a:pPr>
            <a:r>
              <a:t/>
            </a:r>
            <a:endParaRPr b="1" sz="1950">
              <a:solidFill>
                <a:srgbClr val="333333"/>
              </a:solidFill>
              <a:latin typeface="Times New Roman"/>
              <a:ea typeface="Times New Roman"/>
              <a:cs typeface="Times New Roman"/>
              <a:sym typeface="Times New Roman"/>
            </a:endParaRPr>
          </a:p>
          <a:p>
            <a:pPr indent="0" lvl="0" marL="0" rtl="0" algn="l">
              <a:lnSpc>
                <a:spcPct val="150000"/>
              </a:lnSpc>
              <a:spcBef>
                <a:spcPts val="60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indent="0" lvl="0" marL="0" rtl="0" algn="l">
              <a:lnSpc>
                <a:spcPct val="115000"/>
              </a:lnSpc>
              <a:spcBef>
                <a:spcPts val="80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