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7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2" d="100"/>
          <a:sy n="72" d="100"/>
        </p:scale>
        <p:origin x="-1242" y="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95063" y="2160104"/>
            <a:ext cx="56056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Breast Cancer Prediction</a:t>
            </a:r>
            <a:endParaRPr lang="en-US" sz="5400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99722" y="4810533"/>
            <a:ext cx="44792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Arunachalam.S</a:t>
            </a:r>
            <a:endParaRPr lang="en-US" sz="2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113821225001</a:t>
            </a:r>
          </a:p>
          <a:p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Agricultural Department</a:t>
            </a:r>
            <a:endParaRPr 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490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breast-cancer-diagnosis-machine-learning-ppt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breast-cancer-diagnosis-machine-learning-ppt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breast-cancer-diagnosis-machine-learning-ppt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breast-cancer-diagnosis-machine-learning-ppt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-breast-cancer-diagnosis-machine-learning-ppt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-breast-cancer-diagnosis-machine-learning-ppt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-breast-cancer-diagnosis-machine-learning-ppt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-breast-cancer-diagnosis-machine-learning-ppt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-breast-cancer-diagnosis-machine-learning-ppt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breast-cancer-diagnosis-machine-learning-ppt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breast-cancer-diagnosis-machine-learning-ppt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breast-cancer-diagnosis-machine-learning-ppt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breast-cancer-diagnosis-machine-learning-ppt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breast-cancer-diagnosis-machine-learning-ppt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breast-cancer-diagnosis-machine-learning-ppt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breast-cancer-diagnosis-machine-learning-ppt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breast-cancer-diagnosis-machine-learning-ppt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</TotalTime>
  <Words>7</Words>
  <Application>Microsoft Office PowerPoint</Application>
  <PresentationFormat>On-screen Show (4:3)</PresentationFormat>
  <Paragraphs>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dc:description>generated using python-pptx</dc:description>
  <cp:lastModifiedBy>STUDENT</cp:lastModifiedBy>
  <cp:revision>2</cp:revision>
  <dcterms:created xsi:type="dcterms:W3CDTF">2013-01-27T09:14:16Z</dcterms:created>
  <dcterms:modified xsi:type="dcterms:W3CDTF">2024-04-01T11:29:36Z</dcterms:modified>
</cp:coreProperties>
</file>