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5"/>
  </p:notesMasterIdLst>
  <p:sldIdLst>
    <p:sldId id="307" r:id="rId2"/>
    <p:sldId id="30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9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1206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3ACF3-2F6F-4857-9D7A-B082FC9DCCBD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E4C994-0F95-4BBC-B331-E3A71F92E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04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4C994-0F95-4BBC-B331-E3A71F92EA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19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03458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 Black" pitchFamily="34" charset="0"/>
              </a:rPr>
              <a:t>DATA SCIENCE FUNDAMENTAL </a:t>
            </a:r>
            <a:endParaRPr lang="en-US" sz="3200" dirty="0"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58650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 Rounded MT Bold" pitchFamily="34" charset="0"/>
              </a:rPr>
              <a:t>ANOMALY DETECTION IN NETWORK TRAFFIC DATA</a:t>
            </a:r>
            <a:endParaRPr lang="en-US" sz="2800" dirty="0">
              <a:latin typeface="Arial Rounded MT Bold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63222" y="5830851"/>
            <a:ext cx="1885453" cy="8079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PRESENTED BY:</a:t>
            </a:r>
          </a:p>
          <a:p>
            <a:r>
              <a:rPr lang="en-US" sz="900" dirty="0" smtClean="0"/>
              <a:t>M.RAJALAKSHMI</a:t>
            </a:r>
          </a:p>
          <a:p>
            <a:r>
              <a:rPr lang="en-US" sz="900" dirty="0" smtClean="0"/>
              <a:t>B Tech Agricultural Engineering</a:t>
            </a:r>
          </a:p>
          <a:p>
            <a:r>
              <a:rPr lang="en-US" sz="900" dirty="0" smtClean="0"/>
              <a:t>Sri </a:t>
            </a:r>
            <a:r>
              <a:rPr lang="en-US" sz="900" dirty="0" err="1" smtClean="0"/>
              <a:t>Jayaram</a:t>
            </a:r>
            <a:r>
              <a:rPr lang="en-US" sz="900" dirty="0" smtClean="0"/>
              <a:t> Institute Of Engineering </a:t>
            </a:r>
          </a:p>
          <a:p>
            <a:r>
              <a:rPr lang="en-US" sz="900" dirty="0" smtClean="0"/>
              <a:t>And Technology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970262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anomaly-detection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anomaly-detection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-anomaly-detection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anomaly-detection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-anomaly-detection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-anomaly-detection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-anomaly-detection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-anomaly-detection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-anomaly-detection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8-anomaly-detection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 Black" pitchFamily="34" charset="0"/>
              </a:rPr>
              <a:t>AGENDA</a:t>
            </a:r>
            <a:endParaRPr lang="en-US" sz="3600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Anomaly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Classifications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Anomaly detection 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Advantages and Disadvantages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Challenges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Result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Conclusion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Reference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077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9-anomaly-detection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-anomaly-detection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1-anomaly-detection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2-anomaly-detection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3-anomaly-detection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4-anomaly-detection-2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5-anomaly-detection-2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6-anomaly-detection-2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7-anomaly-detection-2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8-anomaly-detection-2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-anomaly-detection-2-63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9-anomaly-detection-2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0-anomaly-detection-3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1-anomaly-detection-3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2-anomaly-detection-3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3-anomaly-detection-3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4-anomaly-detection-4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5-anomaly-detection-4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6-anomaly-detection-4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7-anomaly-detection-5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8-anomaly-detection-5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anomaly-detection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9-anomaly-detection-6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0-anomaly-detection-6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1-anomaly-detection-6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2-anomaly-detection-6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3-anomaly-detection-6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4-anomaly-detection-6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5-anomaly-detection-7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6-anomaly-detection-7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7-anomaly-detection-7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8-anomaly-detection-7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anomaly-detection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9-anomaly-detection-7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0-anomaly-detection-8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1-anomaly-detection-8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8063" y="2857500"/>
            <a:ext cx="3187874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46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anomaly-detection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anomaly-detection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anomaly-detection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anomaly-detection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17</TotalTime>
  <Words>39</Words>
  <Application>Microsoft Office PowerPoint</Application>
  <PresentationFormat>On-screen Show (4:3)</PresentationFormat>
  <Paragraphs>20</Paragraphs>
  <Slides>53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Adjacency</vt:lpstr>
      <vt:lpstr>DATA SCIENCE FUNDAMENTAL 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FUNDAMENTAL</dc:title>
  <dc:creator>STUDENT</dc:creator>
  <dc:description>generated using python-pptx</dc:description>
  <cp:lastModifiedBy>STUDENT</cp:lastModifiedBy>
  <cp:revision>3</cp:revision>
  <dcterms:created xsi:type="dcterms:W3CDTF">2013-01-27T09:14:16Z</dcterms:created>
  <dcterms:modified xsi:type="dcterms:W3CDTF">2024-04-01T09:45:45Z</dcterms:modified>
</cp:coreProperties>
</file>