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726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DATA SCIENCE FUNDAMETAL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309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itchFamily="34" charset="0"/>
              </a:rPr>
              <a:t>HOUSE PRICE PEDICTION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65818" y="5915891"/>
            <a:ext cx="1885453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PRESENTED BY :</a:t>
            </a:r>
          </a:p>
          <a:p>
            <a:r>
              <a:rPr lang="en-US" sz="900" dirty="0" smtClean="0"/>
              <a:t>S.VELVIZHI</a:t>
            </a:r>
          </a:p>
          <a:p>
            <a:r>
              <a:rPr lang="en-US" sz="900" dirty="0" smtClean="0"/>
              <a:t>B Tech Agricultural Engineering</a:t>
            </a:r>
          </a:p>
          <a:p>
            <a:r>
              <a:rPr lang="en-US" sz="900" dirty="0" smtClean="0"/>
              <a:t>Sri </a:t>
            </a:r>
            <a:r>
              <a:rPr lang="en-US" sz="900" dirty="0" err="1" smtClean="0"/>
              <a:t>Jayaram</a:t>
            </a:r>
            <a:r>
              <a:rPr lang="en-US" sz="900" dirty="0" smtClean="0"/>
              <a:t> Institute Of Engineering </a:t>
            </a:r>
          </a:p>
          <a:p>
            <a:r>
              <a:rPr lang="en-US" sz="900" dirty="0" smtClean="0"/>
              <a:t>And Technology.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297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ouse-price-prediction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ouse-price-prediction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ouse-price-prediction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ouse-price-prediction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ouse-price-prediction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ouse-price-prediction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ouse-price-prediction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ouse-price-prediction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AGENDA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Categorical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Quantitative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ouse-price-prediction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98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ouse-price-prediction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ouse-price-prediction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ouse-price-prediction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ouse-price-prediction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ouse-price-prediction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ouse-price-prediction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</TotalTime>
  <Words>35</Words>
  <Application>Microsoft Office PowerPoint</Application>
  <PresentationFormat>On-screen Show (4:3)</PresentationFormat>
  <Paragraphs>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DATA SCIENCE FUNDAMETAL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FUNDAMETAL</dc:title>
  <dc:creator>Administrator</dc:creator>
  <dc:description>generated using python-pptx</dc:description>
  <cp:lastModifiedBy>Windows User</cp:lastModifiedBy>
  <cp:revision>3</cp:revision>
  <dcterms:created xsi:type="dcterms:W3CDTF">2013-01-27T09:14:16Z</dcterms:created>
  <dcterms:modified xsi:type="dcterms:W3CDTF">2024-04-01T09:34:03Z</dcterms:modified>
</cp:coreProperties>
</file>