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3" r:id="rId5"/>
  </p:sldMasterIdLst>
  <p:notesMasterIdLst>
    <p:notesMasterId r:id="rId14"/>
  </p:notesMasterIdLst>
  <p:handoutMasterIdLst>
    <p:handoutMasterId r:id="rId15"/>
  </p:handoutMasterIdLst>
  <p:sldIdLst>
    <p:sldId id="272" r:id="rId6"/>
    <p:sldId id="269" r:id="rId7"/>
    <p:sldId id="273" r:id="rId8"/>
    <p:sldId id="311" r:id="rId9"/>
    <p:sldId id="280" r:id="rId10"/>
    <p:sldId id="310" r:id="rId11"/>
    <p:sldId id="276" r:id="rId12"/>
    <p:sldId id="270" r:id="rId13"/>
  </p:sldIdLst>
  <p:sldSz cx="9144000" cy="5143500" type="screen16x9"/>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
          <p15:clr>
            <a:srgbClr val="A4A3A4"/>
          </p15:clr>
        </p15:guide>
        <p15:guide id="2" orient="horz" pos="900">
          <p15:clr>
            <a:srgbClr val="A4A3A4"/>
          </p15:clr>
        </p15:guide>
        <p15:guide id="3" orient="horz" pos="2052">
          <p15:clr>
            <a:srgbClr val="A4A3A4"/>
          </p15:clr>
        </p15:guide>
        <p15:guide id="4" orient="horz" pos="3132">
          <p15:clr>
            <a:srgbClr val="A4A3A4"/>
          </p15:clr>
        </p15:guide>
        <p15:guide id="5" orient="horz" pos="1116">
          <p15:clr>
            <a:srgbClr val="A4A3A4"/>
          </p15:clr>
        </p15:guide>
        <p15:guide id="6" orient="horz" pos="684">
          <p15:clr>
            <a:srgbClr val="A4A3A4"/>
          </p15:clr>
        </p15:guide>
        <p15:guide id="7" pos="2880">
          <p15:clr>
            <a:srgbClr val="A4A3A4"/>
          </p15:clr>
        </p15:guide>
        <p15:guide id="8" pos="245">
          <p15:clr>
            <a:srgbClr val="A4A3A4"/>
          </p15:clr>
        </p15:guide>
        <p15:guide id="9" pos="893">
          <p15:clr>
            <a:srgbClr val="A4A3A4"/>
          </p15:clr>
        </p15:guide>
        <p15:guide id="10" pos="5514">
          <p15:clr>
            <a:srgbClr val="A4A3A4"/>
          </p15:clr>
        </p15:guide>
        <p15:guide id="11" pos="5299">
          <p15:clr>
            <a:srgbClr val="A4A3A4"/>
          </p15:clr>
        </p15:guide>
        <p15:guide id="12" pos="45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Ann Pate" initials="MAP"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8AC8"/>
    <a:srgbClr val="129038"/>
    <a:srgbClr val="1A3762"/>
    <a:srgbClr val="15AEEF"/>
    <a:srgbClr val="0A5BBA"/>
    <a:srgbClr val="518AC8"/>
    <a:srgbClr val="002050"/>
    <a:srgbClr val="0C6126"/>
    <a:srgbClr val="0E71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88633" autoAdjust="0"/>
  </p:normalViewPr>
  <p:slideViewPr>
    <p:cSldViewPr>
      <p:cViewPr>
        <p:scale>
          <a:sx n="110" d="100"/>
          <a:sy n="110" d="100"/>
        </p:scale>
        <p:origin x="708" y="36"/>
      </p:cViewPr>
      <p:guideLst>
        <p:guide orient="horz" pos="108"/>
        <p:guide orient="horz" pos="900"/>
        <p:guide orient="horz" pos="2052"/>
        <p:guide orient="horz" pos="3132"/>
        <p:guide orient="horz" pos="1116"/>
        <p:guide orient="horz" pos="684"/>
        <p:guide pos="2880"/>
        <p:guide pos="245"/>
        <p:guide pos="893"/>
        <p:guide pos="5514"/>
        <p:guide pos="5299"/>
        <p:guide pos="458"/>
      </p:guideLst>
    </p:cSldViewPr>
  </p:slideViewPr>
  <p:notesTextViewPr>
    <p:cViewPr>
      <p:scale>
        <a:sx n="100" d="100"/>
        <a:sy n="100" d="100"/>
      </p:scale>
      <p:origin x="0" y="0"/>
    </p:cViewPr>
  </p:notesTextViewPr>
  <p:sorterViewPr>
    <p:cViewPr>
      <p:scale>
        <a:sx n="80" d="100"/>
        <a:sy n="80" d="100"/>
      </p:scale>
      <p:origin x="0" y="0"/>
    </p:cViewPr>
  </p:sorterViewPr>
  <p:notesViewPr>
    <p:cSldViewPr showGuides="1">
      <p:cViewPr varScale="1">
        <p:scale>
          <a:sx n="68" d="100"/>
          <a:sy n="68" d="100"/>
        </p:scale>
        <p:origin x="3082"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Services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3/28/2018</a:t>
            </a:fld>
            <a:endParaRPr lang="en-US" dirty="0">
              <a:latin typeface="Segoe UI" pitchFamily="34" charset="0"/>
            </a:endParaRPr>
          </a:p>
        </p:txBody>
      </p:sp>
      <p:sp>
        <p:nvSpPr>
          <p:cNvPr id="4" name="Footer Placeholder 3"/>
          <p:cNvSpPr>
            <a:spLocks noGrp="1"/>
          </p:cNvSpPr>
          <p:nvPr>
            <p:ph type="ftr" sz="quarter" idx="2"/>
          </p:nvPr>
        </p:nvSpPr>
        <p:spPr>
          <a:xfrm>
            <a:off x="0" y="8685213"/>
            <a:ext cx="61722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172201" y="8685213"/>
            <a:ext cx="684212"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Services</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3/28/2018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Services</a:t>
            </a:r>
            <a:endParaRPr lang="en-US" dirty="0"/>
          </a:p>
        </p:txBody>
      </p:sp>
      <p:sp>
        <p:nvSpPr>
          <p:cNvPr id="5" name="Date Placeholder 4"/>
          <p:cNvSpPr>
            <a:spLocks noGrp="1"/>
          </p:cNvSpPr>
          <p:nvPr>
            <p:ph type="dt" idx="11"/>
          </p:nvPr>
        </p:nvSpPr>
        <p:spPr/>
        <p:txBody>
          <a:bodyPr/>
          <a:lstStyle/>
          <a:p>
            <a:fld id="{847CB923-E585-46B9-9613-7B716B817905}" type="datetime1">
              <a:rPr lang="en-US" smtClean="0"/>
              <a:t>3/28/2018</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13755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Services</a:t>
            </a:r>
            <a:endParaRPr lang="en-US" dirty="0"/>
          </a:p>
        </p:txBody>
      </p:sp>
      <p:sp>
        <p:nvSpPr>
          <p:cNvPr id="5" name="Date Placeholder 4"/>
          <p:cNvSpPr>
            <a:spLocks noGrp="1"/>
          </p:cNvSpPr>
          <p:nvPr>
            <p:ph type="dt" idx="11"/>
          </p:nvPr>
        </p:nvSpPr>
        <p:spPr/>
        <p:txBody>
          <a:bodyPr/>
          <a:lstStyle/>
          <a:p>
            <a:fld id="{1C856686-96C0-48D0-9897-141FE5DB8552}" type="datetime1">
              <a:rPr lang="en-US" smtClean="0"/>
              <a:t>3/28/2018</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3293744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Services</a:t>
            </a:r>
            <a:endParaRPr lang="en-US" dirty="0"/>
          </a:p>
        </p:txBody>
      </p:sp>
      <p:sp>
        <p:nvSpPr>
          <p:cNvPr id="5" name="Date Placeholder 4"/>
          <p:cNvSpPr>
            <a:spLocks noGrp="1"/>
          </p:cNvSpPr>
          <p:nvPr>
            <p:ph type="dt" idx="11"/>
          </p:nvPr>
        </p:nvSpPr>
        <p:spPr/>
        <p:txBody>
          <a:bodyPr/>
          <a:lstStyle/>
          <a:p>
            <a:fld id="{CD30F2BB-B011-4E4B-9A23-F9086CC9D6EA}" type="datetime1">
              <a:rPr lang="en-US" smtClean="0"/>
              <a:t>3/28/2018</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16733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Services</a:t>
            </a:r>
            <a:endParaRPr lang="en-US" dirty="0"/>
          </a:p>
        </p:txBody>
      </p:sp>
      <p:sp>
        <p:nvSpPr>
          <p:cNvPr id="5" name="Date Placeholder 4"/>
          <p:cNvSpPr>
            <a:spLocks noGrp="1"/>
          </p:cNvSpPr>
          <p:nvPr>
            <p:ph type="dt" idx="11"/>
          </p:nvPr>
        </p:nvSpPr>
        <p:spPr/>
        <p:txBody>
          <a:bodyPr/>
          <a:lstStyle/>
          <a:p>
            <a:fld id="{9FEDB7ED-9245-4305-A72E-01C296B9779C}" type="datetime1">
              <a:rPr lang="en-US" smtClean="0"/>
              <a:t>3/28/2018</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5940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Services</a:t>
            </a:r>
            <a:endParaRPr lang="en-US" dirty="0"/>
          </a:p>
        </p:txBody>
      </p:sp>
      <p:sp>
        <p:nvSpPr>
          <p:cNvPr id="5" name="Date Placeholder 4"/>
          <p:cNvSpPr>
            <a:spLocks noGrp="1"/>
          </p:cNvSpPr>
          <p:nvPr>
            <p:ph type="dt" idx="11"/>
          </p:nvPr>
        </p:nvSpPr>
        <p:spPr/>
        <p:txBody>
          <a:bodyPr/>
          <a:lstStyle/>
          <a:p>
            <a:fld id="{2B0A0D50-0F96-4276-92AD-8E40EDE47A14}" type="datetime1">
              <a:rPr lang="en-US" smtClean="0"/>
              <a:t>3/28/2018</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557074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Services</a:t>
            </a:r>
            <a:endParaRPr lang="en-US" dirty="0"/>
          </a:p>
        </p:txBody>
      </p:sp>
      <p:sp>
        <p:nvSpPr>
          <p:cNvPr id="5" name="Date Placeholder 4"/>
          <p:cNvSpPr>
            <a:spLocks noGrp="1"/>
          </p:cNvSpPr>
          <p:nvPr>
            <p:ph type="dt" idx="11"/>
          </p:nvPr>
        </p:nvSpPr>
        <p:spPr/>
        <p:txBody>
          <a:bodyPr/>
          <a:lstStyle/>
          <a:p>
            <a:fld id="{9301F6A6-CF2E-4657-AB49-887D0844826E}" type="datetime1">
              <a:rPr lang="en-US" smtClean="0"/>
              <a:t>3/28/2018</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46253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Services</a:t>
            </a:r>
            <a:endParaRPr lang="en-US" dirty="0"/>
          </a:p>
        </p:txBody>
      </p:sp>
      <p:sp>
        <p:nvSpPr>
          <p:cNvPr id="5" name="Date Placeholder 4"/>
          <p:cNvSpPr>
            <a:spLocks noGrp="1"/>
          </p:cNvSpPr>
          <p:nvPr>
            <p:ph type="dt" idx="11"/>
          </p:nvPr>
        </p:nvSpPr>
        <p:spPr/>
        <p:txBody>
          <a:bodyPr/>
          <a:lstStyle/>
          <a:p>
            <a:fld id="{BB94941D-462C-4C27-8BF5-C1231A9C4442}" type="datetime1">
              <a:rPr lang="en-US" smtClean="0"/>
              <a:t>3/28/2018</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878875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Services</a:t>
            </a:r>
            <a:endParaRPr lang="en-US" dirty="0"/>
          </a:p>
        </p:txBody>
      </p:sp>
      <p:sp>
        <p:nvSpPr>
          <p:cNvPr id="5" name="Date Placeholder 4"/>
          <p:cNvSpPr>
            <a:spLocks noGrp="1"/>
          </p:cNvSpPr>
          <p:nvPr>
            <p:ph type="dt" idx="11"/>
          </p:nvPr>
        </p:nvSpPr>
        <p:spPr/>
        <p:txBody>
          <a:bodyPr/>
          <a:lstStyle/>
          <a:p>
            <a:fld id="{A8941C5E-BC66-40FF-96B3-1969D71109E5}" type="datetime1">
              <a:rPr lang="en-US" smtClean="0"/>
              <a:t>3/28/2018</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370126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920926"/>
            <a:ext cx="3657600" cy="1828800"/>
          </a:xfrm>
          <a:prstGeom prst="rect">
            <a:avLst/>
          </a:prstGeom>
          <a:noFill/>
        </p:spPr>
        <p:txBody>
          <a:bodyPr lIns="182880" tIns="91440" rIns="91440" bIns="91440">
            <a:normAutofit/>
          </a:bodyPr>
          <a:lstStyle>
            <a:lvl1pPr>
              <a:defRPr sz="3200" baseline="0">
                <a:solidFill>
                  <a:schemeClr val="bg1"/>
                </a:solidFill>
                <a:latin typeface="+mj-lt"/>
              </a:defRPr>
            </a:lvl1pPr>
          </a:lstStyle>
          <a:p>
            <a:pPr lvl="0"/>
            <a:endParaRPr lang="en-US" dirty="0"/>
          </a:p>
        </p:txBody>
      </p:sp>
      <p:sp>
        <p:nvSpPr>
          <p:cNvPr id="6" name="Text Placeholder 6"/>
          <p:cNvSpPr>
            <a:spLocks noGrp="1"/>
          </p:cNvSpPr>
          <p:nvPr>
            <p:ph type="body" sz="quarter" idx="10" hasCustomPrompt="1"/>
          </p:nvPr>
        </p:nvSpPr>
        <p:spPr>
          <a:xfrm>
            <a:off x="158795" y="2825398"/>
            <a:ext cx="2438400" cy="221599"/>
          </a:xfrm>
        </p:spPr>
        <p:txBody>
          <a:bodyPr/>
          <a:lstStyle>
            <a:lvl1pPr marL="27432" indent="0">
              <a:lnSpc>
                <a:spcPct val="90000"/>
              </a:lnSpc>
              <a:spcBef>
                <a:spcPts val="384"/>
              </a:spcBef>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a:t>Click to add name, title</a:t>
            </a:r>
          </a:p>
        </p:txBody>
      </p:sp>
      <p:sp>
        <p:nvSpPr>
          <p:cNvPr id="8" name="Text Placeholder 6"/>
          <p:cNvSpPr>
            <a:spLocks noGrp="1"/>
          </p:cNvSpPr>
          <p:nvPr>
            <p:ph type="body" sz="quarter" idx="11" hasCustomPrompt="1"/>
          </p:nvPr>
        </p:nvSpPr>
        <p:spPr>
          <a:xfrm>
            <a:off x="152400" y="2442640"/>
            <a:ext cx="2438400" cy="221599"/>
          </a:xfrm>
        </p:spPr>
        <p:txBody>
          <a:bodyPr/>
          <a:lstStyle>
            <a:lvl1pPr marL="27432" indent="0">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a:t>Click to add date</a:t>
            </a:r>
          </a:p>
        </p:txBody>
      </p:sp>
      <p:pic>
        <p:nvPicPr>
          <p:cNvPr id="7" name="Picture Placeholder 5" descr="MSFT_logo_rgb_C-Wht.png"/>
          <p:cNvPicPr>
            <a:picLocks noChangeAspect="1"/>
          </p:cNvPicPr>
          <p:nvPr userDrawn="1"/>
        </p:nvPicPr>
        <p:blipFill>
          <a:blip r:embed="rId3">
            <a:extLst>
              <a:ext uri="{28A0092B-C50C-407E-A947-70E740481C1C}">
                <a14:useLocalDpi xmlns:a14="http://schemas.microsoft.com/office/drawing/2010/main" val="0"/>
              </a:ext>
            </a:extLst>
          </a:blip>
          <a:srcRect t="160" b="160"/>
          <a:stretch>
            <a:fillRect/>
          </a:stretch>
        </p:blipFill>
        <p:spPr>
          <a:xfrm>
            <a:off x="0" y="0"/>
            <a:ext cx="1143000" cy="419862"/>
          </a:xfrm>
          <a:prstGeom prst="rect">
            <a:avLst/>
          </a:prstGeom>
        </p:spPr>
      </p:pic>
    </p:spTree>
    <p:extLst>
      <p:ext uri="{BB962C8B-B14F-4D97-AF65-F5344CB8AC3E}">
        <p14:creationId xmlns:p14="http://schemas.microsoft.com/office/powerpoint/2010/main" val="346038551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dirty="0"/>
          </a:p>
        </p:txBody>
      </p:sp>
      <p:sp>
        <p:nvSpPr>
          <p:cNvPr id="5"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dirty="0"/>
          </a:p>
        </p:txBody>
      </p:sp>
      <p:sp>
        <p:nvSpPr>
          <p:cNvPr id="7" name="Content Placeholder 2"/>
          <p:cNvSpPr>
            <a:spLocks noGrp="1"/>
          </p:cNvSpPr>
          <p:nvPr>
            <p:ph idx="1"/>
          </p:nvPr>
        </p:nvSpPr>
        <p:spPr>
          <a:xfrm>
            <a:off x="1828800" y="914400"/>
            <a:ext cx="6858000" cy="3657600"/>
          </a:xfrm>
          <a:noFill/>
        </p:spPr>
        <p:txBody>
          <a:bodyPr lIns="182880" tIns="91440" rIns="91440" bIns="91440">
            <a:normAutofit/>
          </a:bodyPr>
          <a:lstStyle>
            <a:lvl1pPr marL="228600" indent="-228600">
              <a:lnSpc>
                <a:spcPct val="100000"/>
              </a:lnSpc>
              <a:buFont typeface="Arial" pitchFamily="34" charset="0"/>
              <a:buChar char="•"/>
              <a:defRPr>
                <a:solidFill>
                  <a:schemeClr val="bg1"/>
                </a:solidFill>
              </a:defRPr>
            </a:lvl1pPr>
            <a:lvl2pPr marL="457200" indent="-225425">
              <a:lnSpc>
                <a:spcPct val="100000"/>
              </a:lnSpc>
              <a:buFont typeface="Arial" pitchFamily="34" charset="0"/>
              <a:buChar char="•"/>
              <a:defRPr>
                <a:solidFill>
                  <a:schemeClr val="bg1"/>
                </a:solidFill>
              </a:defRPr>
            </a:lvl2pPr>
            <a:lvl3pPr marL="685800" indent="-228600">
              <a:lnSpc>
                <a:spcPct val="100000"/>
              </a:lnSpc>
              <a:buFont typeface="Arial" pitchFamily="34" charset="0"/>
              <a:buChar char="•"/>
              <a:defRPr>
                <a:solidFill>
                  <a:schemeClr val="bg1"/>
                </a:solidFill>
              </a:defRPr>
            </a:lvl3pPr>
            <a:lvl4pPr marL="914400" indent="-228600">
              <a:lnSpc>
                <a:spcPct val="100000"/>
              </a:lnSpc>
              <a:buFont typeface="Arial" pitchFamily="34" charset="0"/>
              <a:buChar char="•"/>
              <a:defRPr>
                <a:solidFill>
                  <a:schemeClr val="bg1"/>
                </a:solidFill>
              </a:defRPr>
            </a:lvl4pPr>
            <a:lvl5pPr marL="1143000" indent="-228600">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6484616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dirty="0"/>
          </a:p>
        </p:txBody>
      </p:sp>
      <p:sp>
        <p:nvSpPr>
          <p:cNvPr id="5" name="Title 1"/>
          <p:cNvSpPr>
            <a:spLocks noGrp="1"/>
          </p:cNvSpPr>
          <p:nvPr>
            <p:ph type="title"/>
          </p:nvPr>
        </p:nvSpPr>
        <p:spPr>
          <a:xfrm>
            <a:off x="0" y="0"/>
            <a:ext cx="4572000" cy="914400"/>
          </a:xfrm>
          <a:prstGeom prst="rect">
            <a:avLst/>
          </a:prstGeom>
          <a:solidFill>
            <a:srgbClr val="0A5BBA">
              <a:alpha val="89804"/>
            </a:srgbClr>
          </a:solidFill>
        </p:spPr>
        <p:txBody>
          <a:bodyPr lIns="182880" tIns="91440" rIns="91440" bIns="91440" anchor="ctr">
            <a:normAutofit/>
          </a:bodyPr>
          <a:lstStyle>
            <a:lvl1pPr>
              <a:defRPr sz="2400" baseline="0">
                <a:solidFill>
                  <a:schemeClr val="bg1"/>
                </a:solidFill>
                <a:latin typeface="+mn-lt"/>
              </a:defRPr>
            </a:lvl1pPr>
          </a:lstStyle>
          <a:p>
            <a:pPr lvl="0"/>
            <a:endParaRPr lang="en-US" dirty="0"/>
          </a:p>
        </p:txBody>
      </p:sp>
      <p:sp>
        <p:nvSpPr>
          <p:cNvPr id="7" name="Content Placeholder 2"/>
          <p:cNvSpPr>
            <a:spLocks noGrp="1"/>
          </p:cNvSpPr>
          <p:nvPr>
            <p:ph idx="1"/>
          </p:nvPr>
        </p:nvSpPr>
        <p:spPr>
          <a:xfrm>
            <a:off x="457200" y="914400"/>
            <a:ext cx="8229600" cy="3657600"/>
          </a:xfrm>
          <a:noFill/>
        </p:spPr>
        <p:txBody>
          <a:bodyPr lIns="182880" tIns="91440" rIns="91440" bIns="91440">
            <a:normAutofit/>
          </a:bodyPr>
          <a:lstStyle>
            <a:lvl1pPr marL="228600" indent="-228600">
              <a:lnSpc>
                <a:spcPct val="100000"/>
              </a:lnSpc>
              <a:buFont typeface="Arial" pitchFamily="34" charset="0"/>
              <a:buChar char="•"/>
              <a:defRPr>
                <a:solidFill>
                  <a:schemeClr val="bg1"/>
                </a:solidFill>
              </a:defRPr>
            </a:lvl1pPr>
            <a:lvl2pPr marL="457200" indent="-225425">
              <a:lnSpc>
                <a:spcPct val="100000"/>
              </a:lnSpc>
              <a:buFont typeface="Arial" pitchFamily="34" charset="0"/>
              <a:buChar char="•"/>
              <a:defRPr>
                <a:solidFill>
                  <a:schemeClr val="bg1"/>
                </a:solidFill>
              </a:defRPr>
            </a:lvl2pPr>
            <a:lvl3pPr marL="685800" indent="-228600">
              <a:lnSpc>
                <a:spcPct val="100000"/>
              </a:lnSpc>
              <a:buFont typeface="Arial" pitchFamily="34" charset="0"/>
              <a:buChar char="•"/>
              <a:defRPr>
                <a:solidFill>
                  <a:schemeClr val="bg1"/>
                </a:solidFill>
              </a:defRPr>
            </a:lvl3pPr>
            <a:lvl4pPr marL="914400" indent="-228600">
              <a:lnSpc>
                <a:spcPct val="100000"/>
              </a:lnSpc>
              <a:buFont typeface="Arial" pitchFamily="34" charset="0"/>
              <a:buChar char="•"/>
              <a:defRPr>
                <a:solidFill>
                  <a:schemeClr val="bg1"/>
                </a:solidFill>
              </a:defRPr>
            </a:lvl4pPr>
            <a:lvl5pPr marL="1143000" indent="-228600">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462450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dirty="0"/>
          </a:p>
        </p:txBody>
      </p:sp>
      <p:sp>
        <p:nvSpPr>
          <p:cNvPr id="5" name="Text Placeholder 11"/>
          <p:cNvSpPr>
            <a:spLocks noGrp="1"/>
          </p:cNvSpPr>
          <p:nvPr>
            <p:ph type="body" sz="quarter" idx="13"/>
          </p:nvPr>
        </p:nvSpPr>
        <p:spPr>
          <a:xfrm>
            <a:off x="5486400" y="914400"/>
            <a:ext cx="3657600" cy="3656836"/>
          </a:xfrm>
          <a:solidFill>
            <a:srgbClr val="0A5BBA">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aseline="0">
                <a:solidFill>
                  <a:schemeClr val="bg1"/>
                </a:solidFill>
                <a:latin typeface="+mn-lt"/>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dirty="0"/>
          </a:p>
        </p:txBody>
      </p:sp>
      <p:sp>
        <p:nvSpPr>
          <p:cNvPr id="7" name="Text Placeholder 11"/>
          <p:cNvSpPr>
            <a:spLocks noGrp="1"/>
          </p:cNvSpPr>
          <p:nvPr>
            <p:ph type="body" sz="quarter" idx="12" hasCustomPrompt="1"/>
          </p:nvPr>
        </p:nvSpPr>
        <p:spPr>
          <a:xfrm>
            <a:off x="1828800" y="914400"/>
            <a:ext cx="3657600" cy="3656836"/>
          </a:xfrm>
          <a:solidFill>
            <a:srgbClr val="1A3762"/>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00000"/>
              </a:lnSpc>
              <a:buFont typeface="Arial" pitchFamily="34" charset="0"/>
              <a:buChar char="•"/>
              <a:defRPr sz="2000">
                <a:solidFill>
                  <a:schemeClr val="bg1"/>
                </a:solidFill>
              </a:defRPr>
            </a:lvl2pPr>
            <a:lvl3pPr marL="1028700" indent="-228600">
              <a:lnSpc>
                <a:spcPct val="100000"/>
              </a:lnSpc>
              <a:buFont typeface="Arial" pitchFamily="34" charset="0"/>
              <a:buChar char="•"/>
              <a:defRPr sz="2000">
                <a:solidFill>
                  <a:schemeClr val="bg1"/>
                </a:solidFill>
              </a:defRPr>
            </a:lvl3pPr>
            <a:lvl4pPr marL="1371600" indent="-228600">
              <a:lnSpc>
                <a:spcPct val="100000"/>
              </a:lnSpc>
              <a:buFont typeface="Arial" pitchFamily="34" charset="0"/>
              <a:buChar char="•"/>
              <a:defRPr sz="2000">
                <a:solidFill>
                  <a:schemeClr val="bg1"/>
                </a:solidFill>
              </a:defRPr>
            </a:lvl4pPr>
            <a:lvl5pPr marL="1714500" indent="-228600">
              <a:lnSpc>
                <a:spcPct val="100000"/>
              </a:lnSpc>
              <a:buFont typeface="Arial" pitchFamily="34" charset="0"/>
              <a:buChar char="•"/>
              <a:defRPr sz="2000">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1828800" y="914400"/>
            <a:ext cx="3657600" cy="3656836"/>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0" baseline="0">
                <a:solidFill>
                  <a:schemeClr val="bg1"/>
                </a:solidFill>
                <a:latin typeface="+mn-lt"/>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dirty="0"/>
          </a:p>
        </p:txBody>
      </p:sp>
      <p:sp>
        <p:nvSpPr>
          <p:cNvPr id="5" name="Text Placeholder 11"/>
          <p:cNvSpPr>
            <a:spLocks noGrp="1"/>
          </p:cNvSpPr>
          <p:nvPr>
            <p:ph type="body" sz="quarter" idx="13"/>
          </p:nvPr>
        </p:nvSpPr>
        <p:spPr>
          <a:xfrm>
            <a:off x="5486400" y="914400"/>
            <a:ext cx="3657600" cy="3656836"/>
          </a:xfrm>
          <a:solidFill>
            <a:srgbClr val="0A5BBA">
              <a:alpha val="89804"/>
            </a:srgbClr>
          </a:solidFill>
        </p:spPr>
        <p:txBody>
          <a:bodyPr lIns="182880" tIns="91440" rIns="91440" bIns="91440">
            <a:normAutofit/>
          </a:bodyPr>
          <a:lstStyle>
            <a:lvl1pPr marL="228600" indent="-228600">
              <a:lnSpc>
                <a:spcPct val="100000"/>
              </a:lnSpc>
              <a:buFont typeface="Arial" pitchFamily="34" charset="0"/>
              <a:buChar char="•"/>
              <a:defRPr sz="1800" baseline="0">
                <a:solidFill>
                  <a:schemeClr val="bg1"/>
                </a:solidFill>
                <a:latin typeface="+mn-lt"/>
              </a:defRPr>
            </a:lvl1pPr>
            <a:lvl2pPr marL="457200" indent="-228600">
              <a:lnSpc>
                <a:spcPct val="100000"/>
              </a:lnSpc>
              <a:buFont typeface="Arial" pitchFamily="34" charset="0"/>
              <a:buChar char="•"/>
              <a:defRPr sz="1800" baseline="0">
                <a:solidFill>
                  <a:schemeClr val="bg1"/>
                </a:solidFill>
                <a:latin typeface="+mn-lt"/>
              </a:defRPr>
            </a:lvl2pPr>
            <a:lvl3pPr marL="685800" indent="-228600">
              <a:lnSpc>
                <a:spcPct val="100000"/>
              </a:lnSpc>
              <a:buFont typeface="Arial" pitchFamily="34" charset="0"/>
              <a:buChar char="•"/>
              <a:defRPr sz="1800" baseline="0">
                <a:solidFill>
                  <a:schemeClr val="bg1"/>
                </a:solidFill>
                <a:latin typeface="+mn-lt"/>
              </a:defRPr>
            </a:lvl3pPr>
            <a:lvl4pPr marL="914400" indent="-228600">
              <a:lnSpc>
                <a:spcPct val="100000"/>
              </a:lnSpc>
              <a:buFont typeface="Arial" pitchFamily="34" charset="0"/>
              <a:buChar char="•"/>
              <a:defRPr sz="1800" baseline="0">
                <a:solidFill>
                  <a:schemeClr val="bg1"/>
                </a:solidFill>
                <a:latin typeface="+mn-lt"/>
              </a:defRPr>
            </a:lvl4pPr>
            <a:lvl5pPr marL="1143000" indent="-228600">
              <a:lnSpc>
                <a:spcPct val="100000"/>
              </a:lnSpc>
              <a:buFont typeface="Arial" pitchFamily="34" charset="0"/>
              <a:buChar char="•"/>
              <a:defRPr sz="1800" baseline="0">
                <a:solidFill>
                  <a:schemeClr val="bg1"/>
                </a:solidFill>
                <a:latin typeface="+mn-lt"/>
              </a:defRPr>
            </a:lvl5pPr>
            <a:lvl6pPr>
              <a:lnSpc>
                <a:spcPct val="100000"/>
              </a:lnSpc>
              <a:defRPr baseline="0">
                <a:solidFill>
                  <a:schemeClr val="bg1"/>
                </a:solidFill>
                <a:latin typeface="+mn-lt"/>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25765120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1821873" y="914399"/>
            <a:ext cx="3584448" cy="914400"/>
          </a:xfrm>
          <a:solidFill>
            <a:srgbClr val="15AEEF"/>
          </a:solidFill>
        </p:spPr>
        <p:txBody>
          <a:bodyPr lIns="182880" tIns="91440" rIns="91440" bIns="91440" anchor="t">
            <a:normAutofit/>
          </a:bodyPr>
          <a:lstStyle>
            <a:lvl1pPr marL="0" indent="0">
              <a:lnSpc>
                <a:spcPct val="90000"/>
              </a:lnSpc>
              <a:spcBef>
                <a:spcPts val="0"/>
              </a:spcBef>
              <a:buNone/>
              <a:defRPr sz="2500" b="0">
                <a:latin typeface="+mj-lt"/>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1821873" y="1809750"/>
            <a:ext cx="3584448" cy="2743200"/>
          </a:xfrm>
          <a:solidFill>
            <a:srgbClr val="15AEEF"/>
          </a:solidFill>
        </p:spPr>
        <p:txBody>
          <a:bodyPr wrap="square" lIns="182880" tIns="91440" rIns="91440" bIns="91440" anchor="t">
            <a:normAutofit/>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6927" y="914400"/>
            <a:ext cx="1828800" cy="1828800"/>
          </a:xfrm>
          <a:prstGeom prst="rect">
            <a:avLst/>
          </a:prstGeom>
          <a:solidFill>
            <a:srgbClr val="0A5BBA"/>
          </a:solidFill>
        </p:spPr>
        <p:txBody>
          <a:bodyPr lIns="182880" tIns="91440" rIns="91440" bIns="91440">
            <a:normAutofit/>
          </a:bodyPr>
          <a:lstStyle>
            <a:lvl1pPr>
              <a:defRPr sz="2000" baseline="0">
                <a:solidFill>
                  <a:schemeClr val="bg1"/>
                </a:solidFill>
                <a:latin typeface="+mn-lt"/>
              </a:defRPr>
            </a:lvl1pPr>
          </a:lstStyle>
          <a:p>
            <a:pPr lvl="0"/>
            <a:endParaRPr lang="en-US" dirty="0"/>
          </a:p>
        </p:txBody>
      </p:sp>
      <p:sp>
        <p:nvSpPr>
          <p:cNvPr id="13" name="Text Placeholder 4"/>
          <p:cNvSpPr>
            <a:spLocks noGrp="1"/>
          </p:cNvSpPr>
          <p:nvPr>
            <p:ph type="body" sz="quarter" idx="12"/>
          </p:nvPr>
        </p:nvSpPr>
        <p:spPr>
          <a:xfrm>
            <a:off x="5403273" y="914399"/>
            <a:ext cx="3584448" cy="914400"/>
          </a:xfrm>
          <a:solidFill>
            <a:srgbClr val="0A5BBA"/>
          </a:solidFill>
        </p:spPr>
        <p:txBody>
          <a:bodyPr lIns="182880" tIns="91440" rIns="91440" bIns="91440" anchor="t">
            <a:normAutofit/>
          </a:bodyPr>
          <a:lstStyle>
            <a:lvl1pPr marL="0" indent="0">
              <a:lnSpc>
                <a:spcPct val="90000"/>
              </a:lnSpc>
              <a:spcBef>
                <a:spcPts val="0"/>
              </a:spcBef>
              <a:buNone/>
              <a:defRPr sz="2500" b="0" baseline="0">
                <a:solidFill>
                  <a:schemeClr val="bg1"/>
                </a:solidFill>
                <a:latin typeface="+mj-lt"/>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a:t>Click to edit Master text styles</a:t>
            </a:r>
          </a:p>
        </p:txBody>
      </p:sp>
      <p:sp>
        <p:nvSpPr>
          <p:cNvPr id="14" name="Content Placeholder 5"/>
          <p:cNvSpPr>
            <a:spLocks noGrp="1"/>
          </p:cNvSpPr>
          <p:nvPr>
            <p:ph sz="quarter" idx="13"/>
          </p:nvPr>
        </p:nvSpPr>
        <p:spPr>
          <a:xfrm>
            <a:off x="5403273" y="1809749"/>
            <a:ext cx="3584448" cy="2743200"/>
          </a:xfrm>
          <a:solidFill>
            <a:srgbClr val="0A5BBA"/>
          </a:solidFill>
        </p:spPr>
        <p:txBody>
          <a:bodyPr wrap="square" lIns="182880" tIns="91440" rIns="91440" bIns="91440" anchor="t">
            <a:normAutofit/>
          </a:bodyPr>
          <a:lstStyle>
            <a:lvl1pPr marL="296321" indent="-296321">
              <a:defRPr sz="2300">
                <a:solidFill>
                  <a:schemeClr val="bg1"/>
                </a:solidFill>
              </a:defRPr>
            </a:lvl1pPr>
            <a:lvl2pPr marL="570155" indent="-273833">
              <a:defRPr sz="2000">
                <a:solidFill>
                  <a:schemeClr val="bg1"/>
                </a:solidFill>
              </a:defRPr>
            </a:lvl2pPr>
            <a:lvl3pPr marL="821499" indent="-244730">
              <a:defRPr sz="1800">
                <a:solidFill>
                  <a:schemeClr val="bg1"/>
                </a:solidFill>
              </a:defRPr>
            </a:lvl3pPr>
            <a:lvl4pPr marL="1050354" indent="-236793">
              <a:defRPr sz="1700">
                <a:solidFill>
                  <a:schemeClr val="bg1"/>
                </a:solidFill>
              </a:defRPr>
            </a:lvl4pPr>
            <a:lvl5pPr marL="1279210" indent="-220919">
              <a:defRPr sz="17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425394174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dirty="0"/>
          </a:p>
        </p:txBody>
      </p:sp>
    </p:spTree>
    <p:extLst>
      <p:ext uri="{BB962C8B-B14F-4D97-AF65-F5344CB8AC3E}">
        <p14:creationId xmlns:p14="http://schemas.microsoft.com/office/powerpoint/2010/main" val="2344087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dirty="0"/>
          </a:p>
        </p:txBody>
      </p:sp>
    </p:spTree>
    <p:extLst>
      <p:ext uri="{BB962C8B-B14F-4D97-AF65-F5344CB8AC3E}">
        <p14:creationId xmlns:p14="http://schemas.microsoft.com/office/powerpoint/2010/main" val="18118448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dirty="0">
                <a:solidFill>
                  <a:schemeClr val="tx1"/>
                </a:solidFill>
                <a:latin typeface="+mn-lt"/>
                <a:ea typeface="+mn-ea"/>
                <a:cs typeface="+mn-cs"/>
              </a:rPr>
              <a:t>© 2015 Microsoft Corporation. All rights reserved. Microsoft, Windows,</a:t>
            </a:r>
            <a:r>
              <a:rPr lang="en-US" sz="800" kern="1200" baseline="0" dirty="0">
                <a:solidFill>
                  <a:schemeClr val="tx1"/>
                </a:solidFill>
                <a:latin typeface="+mn-lt"/>
                <a:ea typeface="+mn-ea"/>
                <a:cs typeface="+mn-cs"/>
              </a:rPr>
              <a:t> and </a:t>
            </a:r>
            <a:r>
              <a:rPr lang="en-US" sz="800" kern="1200" dirty="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
        <p:nvSpPr>
          <p:cNvPr id="8" name="Text Placeholder 9"/>
          <p:cNvSpPr>
            <a:spLocks noGrp="1"/>
          </p:cNvSpPr>
          <p:nvPr>
            <p:ph type="body" sz="quarter" idx="12"/>
          </p:nvPr>
        </p:nvSpPr>
        <p:spPr>
          <a:xfrm>
            <a:off x="5486400" y="914400"/>
            <a:ext cx="3657600" cy="1828800"/>
          </a:xfrm>
          <a:solidFill>
            <a:srgbClr val="0A5BBA"/>
          </a:solidFill>
          <a:ln>
            <a:noFill/>
          </a:ln>
        </p:spPr>
        <p:txBody>
          <a:bodyPr lIns="182880" tIns="91440" rIns="91440" bIns="91440">
            <a:normAutofit/>
          </a:bodyPr>
          <a:lstStyle>
            <a:lvl1pPr marL="0" indent="0" algn="l">
              <a:lnSpc>
                <a:spcPct val="110000"/>
              </a:lnSpc>
              <a:buNone/>
              <a:defRPr lang="en-US" sz="2400" b="0" kern="1200" cap="none" spc="-100" baseline="0" dirty="0">
                <a:ln w="3175">
                  <a:noFill/>
                </a:ln>
                <a:solidFill>
                  <a:schemeClr val="bg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dirty="0"/>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95" y="112458"/>
            <a:ext cx="914400" cy="194945"/>
          </a:xfrm>
          <a:prstGeom prst="rect">
            <a:avLst/>
          </a:prstGeom>
          <a:noFill/>
        </p:spPr>
      </p:pic>
    </p:spTree>
    <p:extLst>
      <p:ext uri="{BB962C8B-B14F-4D97-AF65-F5344CB8AC3E}">
        <p14:creationId xmlns:p14="http://schemas.microsoft.com/office/powerpoint/2010/main" val="12081533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dirty="0">
                <a:solidFill>
                  <a:schemeClr val="bg1"/>
                </a:solidFill>
                <a:latin typeface="+mn-lt"/>
                <a:ea typeface="+mn-ea"/>
                <a:cs typeface="+mn-cs"/>
              </a:rPr>
              <a:t>© 2013 Microsoft Corporation. All rights reserved. Microsoft, Windows,</a:t>
            </a:r>
            <a:r>
              <a:rPr lang="en-US" sz="800" kern="1200" baseline="0" dirty="0">
                <a:solidFill>
                  <a:schemeClr val="bg1"/>
                </a:solidFill>
                <a:latin typeface="+mn-lt"/>
                <a:ea typeface="+mn-ea"/>
                <a:cs typeface="+mn-cs"/>
              </a:rPr>
              <a:t> and </a:t>
            </a:r>
            <a:r>
              <a:rPr lang="en-US" sz="800" kern="1200" dirty="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bg1"/>
              </a:solidFill>
            </a:endParaRPr>
          </a:p>
        </p:txBody>
      </p:sp>
      <p:sp>
        <p:nvSpPr>
          <p:cNvPr id="8" name="Text Placeholder 9"/>
          <p:cNvSpPr>
            <a:spLocks noGrp="1"/>
          </p:cNvSpPr>
          <p:nvPr>
            <p:ph type="body" sz="quarter" idx="12"/>
          </p:nvPr>
        </p:nvSpPr>
        <p:spPr>
          <a:xfrm>
            <a:off x="5486400" y="914400"/>
            <a:ext cx="3657600" cy="1828800"/>
          </a:xfrm>
          <a:solidFill>
            <a:srgbClr val="0A5BBA"/>
          </a:solidFill>
          <a:ln>
            <a:noFill/>
          </a:ln>
        </p:spPr>
        <p:txBody>
          <a:bodyPr lIns="182880" tIns="91440" rIns="91440" bIns="91440">
            <a:normAutofit/>
          </a:bodyPr>
          <a:lstStyle>
            <a:lvl1pPr marL="0" indent="0" algn="l">
              <a:lnSpc>
                <a:spcPct val="110000"/>
              </a:lnSpc>
              <a:buNone/>
              <a:defRPr lang="en-US" sz="2000" b="0" kern="1200" cap="none" spc="-100" baseline="0" dirty="0">
                <a:ln w="3175">
                  <a:noFill/>
                </a:ln>
                <a:solidFill>
                  <a:schemeClr val="bg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dirty="0"/>
          </a:p>
        </p:txBody>
      </p:sp>
      <p:pic>
        <p:nvPicPr>
          <p:cNvPr id="9" name="Picture Placeholder 5" descr="MSFT_logo_rgb_C-Wht.png"/>
          <p:cNvPicPr>
            <a:picLocks noChangeAspect="1"/>
          </p:cNvPicPr>
          <p:nvPr userDrawn="1"/>
        </p:nvPicPr>
        <p:blipFill>
          <a:blip r:embed="rId2">
            <a:extLst>
              <a:ext uri="{28A0092B-C50C-407E-A947-70E740481C1C}">
                <a14:useLocalDpi xmlns:a14="http://schemas.microsoft.com/office/drawing/2010/main" val="0"/>
              </a:ext>
            </a:extLst>
          </a:blip>
          <a:srcRect t="160" b="160"/>
          <a:stretch>
            <a:fillRect/>
          </a:stretch>
        </p:blipFill>
        <p:spPr>
          <a:xfrm>
            <a:off x="0" y="0"/>
            <a:ext cx="1143000" cy="419862"/>
          </a:xfrm>
          <a:prstGeom prst="rect">
            <a:avLst/>
          </a:prstGeom>
        </p:spPr>
      </p:pic>
    </p:spTree>
    <p:extLst>
      <p:ext uri="{BB962C8B-B14F-4D97-AF65-F5344CB8AC3E}">
        <p14:creationId xmlns:p14="http://schemas.microsoft.com/office/powerpoint/2010/main" val="45965370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a:extLst>
              <a:ext uri="{28A0092B-C50C-407E-A947-70E740481C1C}">
                <a14:useLocalDpi xmlns:a14="http://schemas.microsoft.com/office/drawing/2010/main" val="0"/>
              </a:ext>
            </a:extLst>
          </a:blip>
          <a:srcRect t="160" b="160"/>
          <a:stretch>
            <a:fillRect/>
          </a:stretch>
        </p:blipFill>
        <p:spPr>
          <a:xfrm>
            <a:off x="0" y="0"/>
            <a:ext cx="1143000" cy="419862"/>
          </a:xfrm>
          <a:prstGeom prst="rect">
            <a:avLst/>
          </a:prstGeom>
        </p:spPr>
      </p:pic>
      <p:sp>
        <p:nvSpPr>
          <p:cNvPr id="13" name="TextBox 12"/>
          <p:cNvSpPr txBox="1"/>
          <p:nvPr userDrawn="1"/>
        </p:nvSpPr>
        <p:spPr>
          <a:xfrm>
            <a:off x="7336427" y="99991"/>
            <a:ext cx="1502362" cy="230832"/>
          </a:xfrm>
          <a:prstGeom prst="rect">
            <a:avLst/>
          </a:prstGeom>
          <a:noFill/>
        </p:spPr>
        <p:txBody>
          <a:bodyPr wrap="square" rtlCol="0">
            <a:spAutoFit/>
          </a:bodyPr>
          <a:lstStyle/>
          <a:p>
            <a:pPr algn="r"/>
            <a:r>
              <a:rPr lang="en-US" sz="900" dirty="0">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99407" y="4405657"/>
            <a:ext cx="8815993" cy="656590"/>
          </a:xfrm>
          <a:prstGeom prst="rect">
            <a:avLst/>
          </a:prstGeom>
          <a:noFill/>
        </p:spPr>
        <p:txBody>
          <a:bodyPr wrap="square" rtlCol="0">
            <a:spAutoFit/>
          </a:bodyPr>
          <a:lstStyle/>
          <a:p>
            <a:pPr>
              <a:lnSpc>
                <a:spcPts val="1060"/>
              </a:lnSpc>
            </a:pPr>
            <a:r>
              <a:rPr lang="en-US" sz="800" kern="1200" dirty="0">
                <a:solidFill>
                  <a:schemeClr val="bg1"/>
                </a:solidFill>
                <a:latin typeface="+mn-lt"/>
                <a:ea typeface="+mn-ea"/>
                <a:cs typeface="+mn-cs"/>
              </a:rPr>
              <a:t>© 2013 Microsoft Corporation. All rights reserved. Microsoft, Windows</a:t>
            </a:r>
            <a:r>
              <a:rPr lang="en-US" sz="800" kern="1200" baseline="0" dirty="0">
                <a:solidFill>
                  <a:schemeClr val="bg1"/>
                </a:solidFill>
                <a:latin typeface="+mn-lt"/>
                <a:ea typeface="+mn-ea"/>
                <a:cs typeface="+mn-cs"/>
              </a:rPr>
              <a:t>, </a:t>
            </a:r>
            <a:r>
              <a:rPr lang="en-US" sz="800" kern="1200" dirty="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bg1"/>
              </a:solidFill>
            </a:endParaRPr>
          </a:p>
        </p:txBody>
      </p:sp>
      <p:sp>
        <p:nvSpPr>
          <p:cNvPr id="7" name="Text Placeholder 9"/>
          <p:cNvSpPr>
            <a:spLocks noGrp="1"/>
          </p:cNvSpPr>
          <p:nvPr>
            <p:ph type="body" sz="quarter" idx="12"/>
          </p:nvPr>
        </p:nvSpPr>
        <p:spPr>
          <a:xfrm>
            <a:off x="0" y="914400"/>
            <a:ext cx="3657600" cy="1828800"/>
          </a:xfrm>
          <a:solidFill>
            <a:srgbClr val="FFFFFF">
              <a:alpha val="90000"/>
            </a:srgbClr>
          </a:solidFill>
        </p:spPr>
        <p:txBody>
          <a:bodyPr lIns="182880" tIns="91440" rIns="91440" bIns="91440">
            <a:normAutofit/>
          </a:bodyPr>
          <a:lstStyle>
            <a:lvl1pPr marL="0" indent="0" algn="l">
              <a:lnSpc>
                <a:spcPct val="110000"/>
              </a:lnSpc>
              <a:buNone/>
              <a:defRPr lang="en-US" sz="2000" b="0" kern="1200" cap="none" spc="-100" baseline="0" dirty="0">
                <a:ln w="3175">
                  <a:noFill/>
                </a:ln>
                <a:solidFill>
                  <a:schemeClr val="tx1"/>
                </a:solidFill>
                <a:effectLst/>
                <a:latin typeface="+mj-lt"/>
                <a:ea typeface="+mn-ea"/>
                <a:cs typeface="Arial" charset="0"/>
              </a:defRPr>
            </a:lvl1pPr>
            <a:lvl2pPr marL="685800" indent="-225425" algn="l">
              <a:lnSpc>
                <a:spcPct val="110000"/>
              </a:lnSpc>
              <a:defRPr sz="1400">
                <a:solidFill>
                  <a:srgbClr val="3F3F3F"/>
                </a:solidFill>
                <a:latin typeface="+mn-lt"/>
                <a:cs typeface="Segoe UI Semibold"/>
              </a:defRPr>
            </a:lvl2pPr>
            <a:lvl3pPr marL="1028700" indent="-228600" algn="l">
              <a:lnSpc>
                <a:spcPct val="110000"/>
              </a:lnSpc>
              <a:defRPr sz="1400">
                <a:solidFill>
                  <a:srgbClr val="3F3F3F"/>
                </a:solidFill>
                <a:latin typeface="+mn-lt"/>
                <a:cs typeface="Segoe UI Semibold"/>
              </a:defRPr>
            </a:lvl3pPr>
            <a:lvl4pPr marL="1371600" indent="-228600" algn="l">
              <a:lnSpc>
                <a:spcPct val="110000"/>
              </a:lnSpc>
              <a:defRPr sz="1400">
                <a:solidFill>
                  <a:srgbClr val="3F3F3F"/>
                </a:solidFill>
                <a:latin typeface="+mn-lt"/>
                <a:cs typeface="Segoe UI Semibold"/>
              </a:defRPr>
            </a:lvl4pPr>
            <a:lvl5pPr marL="1714500" indent="-228600" algn="l">
              <a:lnSpc>
                <a:spcPct val="110000"/>
              </a:lnSpc>
              <a:defRPr sz="1400">
                <a:solidFill>
                  <a:srgbClr val="3F3F3F"/>
                </a:solidFill>
                <a:latin typeface="+mn-lt"/>
                <a:cs typeface="Segoe UI Semibold"/>
              </a:defRPr>
            </a:lvl5pPr>
          </a:lstStyle>
          <a:p>
            <a:pPr lvl="0"/>
            <a:endParaRPr lang="en-US" dirty="0"/>
          </a:p>
        </p:txBody>
      </p:sp>
    </p:spTree>
    <p:extLst>
      <p:ext uri="{BB962C8B-B14F-4D97-AF65-F5344CB8AC3E}">
        <p14:creationId xmlns:p14="http://schemas.microsoft.com/office/powerpoint/2010/main" val="4268108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920926"/>
            <a:ext cx="3657600" cy="1828800"/>
          </a:xfrm>
          <a:prstGeom prst="rect">
            <a:avLst/>
          </a:prstGeom>
          <a:noFill/>
        </p:spPr>
        <p:txBody>
          <a:bodyPr lIns="182880" tIns="91440" rIns="91440" bIns="91440">
            <a:normAutofit/>
          </a:bodyPr>
          <a:lstStyle>
            <a:lvl1pPr>
              <a:defRPr lang="en-US" sz="3200" dirty="0" smtClean="0">
                <a:solidFill>
                  <a:schemeClr val="bg1"/>
                </a:solidFill>
              </a:defRPr>
            </a:lvl1pPr>
          </a:lstStyle>
          <a:p>
            <a:pPr lvl="0"/>
            <a:endParaRPr lang="en-US" dirty="0"/>
          </a:p>
        </p:txBody>
      </p:sp>
      <p:sp>
        <p:nvSpPr>
          <p:cNvPr id="6" name="Text Placeholder 6"/>
          <p:cNvSpPr>
            <a:spLocks noGrp="1"/>
          </p:cNvSpPr>
          <p:nvPr>
            <p:ph type="body" sz="quarter" idx="10" hasCustomPrompt="1"/>
          </p:nvPr>
        </p:nvSpPr>
        <p:spPr>
          <a:xfrm>
            <a:off x="158795" y="2825398"/>
            <a:ext cx="2438400" cy="221599"/>
          </a:xfrm>
        </p:spPr>
        <p:txBody>
          <a:bodyPr/>
          <a:lstStyle>
            <a:lvl1pPr marL="27432" indent="0">
              <a:lnSpc>
                <a:spcPct val="90000"/>
              </a:lnSpc>
              <a:spcBef>
                <a:spcPts val="384"/>
              </a:spcBef>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a:t>Click to add name, title</a:t>
            </a:r>
          </a:p>
        </p:txBody>
      </p:sp>
      <p:sp>
        <p:nvSpPr>
          <p:cNvPr id="8" name="Text Placeholder 6"/>
          <p:cNvSpPr>
            <a:spLocks noGrp="1"/>
          </p:cNvSpPr>
          <p:nvPr>
            <p:ph type="body" sz="quarter" idx="11" hasCustomPrompt="1"/>
          </p:nvPr>
        </p:nvSpPr>
        <p:spPr>
          <a:xfrm>
            <a:off x="152400" y="2442640"/>
            <a:ext cx="2438400" cy="221599"/>
          </a:xfrm>
        </p:spPr>
        <p:txBody>
          <a:bodyPr/>
          <a:lstStyle>
            <a:lvl1pPr marL="27432" indent="0">
              <a:buFontTx/>
              <a:buNone/>
              <a:defRPr sz="1600" baseline="0">
                <a:solidFill>
                  <a:schemeClr val="bg1"/>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795" y="112458"/>
            <a:ext cx="914400" cy="194945"/>
          </a:xfrm>
          <a:prstGeom prst="rect">
            <a:avLst/>
          </a:prstGeom>
          <a:noFill/>
        </p:spPr>
      </p:pic>
    </p:spTree>
    <p:extLst>
      <p:ext uri="{BB962C8B-B14F-4D97-AF65-F5344CB8AC3E}">
        <p14:creationId xmlns:p14="http://schemas.microsoft.com/office/powerpoint/2010/main" val="163788373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1828800" y="914400"/>
            <a:ext cx="3657600" cy="3656836"/>
          </a:xfrm>
          <a:solidFill>
            <a:srgbClr val="1A3762"/>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00000"/>
              </a:lnSpc>
              <a:buFont typeface="Arial" pitchFamily="34" charset="0"/>
              <a:buChar char="•"/>
              <a:defRPr sz="2000">
                <a:solidFill>
                  <a:schemeClr val="bg1"/>
                </a:solidFill>
              </a:defRPr>
            </a:lvl2pPr>
            <a:lvl3pPr marL="1028700" indent="-228600">
              <a:lnSpc>
                <a:spcPct val="100000"/>
              </a:lnSpc>
              <a:buFont typeface="Arial" pitchFamily="34" charset="0"/>
              <a:buChar char="•"/>
              <a:defRPr sz="2000">
                <a:solidFill>
                  <a:schemeClr val="bg1"/>
                </a:solidFill>
              </a:defRPr>
            </a:lvl3pPr>
            <a:lvl4pPr marL="1371600" indent="-228600">
              <a:lnSpc>
                <a:spcPct val="100000"/>
              </a:lnSpc>
              <a:buFont typeface="Arial" pitchFamily="34" charset="0"/>
              <a:buChar char="•"/>
              <a:defRPr sz="2000">
                <a:solidFill>
                  <a:schemeClr val="bg1"/>
                </a:solidFill>
              </a:defRPr>
            </a:lvl4pPr>
            <a:lvl5pPr marL="1714500" indent="-228600">
              <a:lnSpc>
                <a:spcPct val="100000"/>
              </a:lnSpc>
              <a:buFont typeface="Arial" pitchFamily="34" charset="0"/>
              <a:buChar char="•"/>
              <a:defRPr sz="2000">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dirty="0"/>
          </a:p>
        </p:txBody>
      </p:sp>
    </p:spTree>
    <p:extLst>
      <p:ext uri="{BB962C8B-B14F-4D97-AF65-F5344CB8AC3E}">
        <p14:creationId xmlns:p14="http://schemas.microsoft.com/office/powerpoint/2010/main" val="21289956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1828800" y="914400"/>
            <a:ext cx="3657600" cy="3656836"/>
          </a:xfrm>
          <a:solidFill>
            <a:srgbClr val="15AEEF">
              <a:alpha val="89804"/>
            </a:srgbClr>
          </a:solidFill>
        </p:spPr>
        <p:txBody>
          <a:bodyPr lIns="182880" tIns="91440" rIns="91440" bIns="91440">
            <a:noAutofit/>
          </a:bodyPr>
          <a:lstStyle>
            <a:lvl1pPr marL="228600" indent="-228600">
              <a:lnSpc>
                <a:spcPct val="100000"/>
              </a:lnSpc>
              <a:buFont typeface="Arial" pitchFamily="34" charset="0"/>
              <a:buChar char="•"/>
              <a:defRPr sz="2000">
                <a:solidFill>
                  <a:schemeClr val="bg1"/>
                </a:solidFill>
              </a:defRPr>
            </a:lvl1pPr>
            <a:lvl2pPr marL="685800" indent="-228600">
              <a:lnSpc>
                <a:spcPct val="120000"/>
              </a:lnSpc>
              <a:buFont typeface="Arial" pitchFamily="34" charset="0"/>
              <a:buChar char="•"/>
              <a:defRPr sz="2000">
                <a:solidFill>
                  <a:schemeClr val="bg1"/>
                </a:solidFill>
              </a:defRPr>
            </a:lvl2pPr>
            <a:lvl3pPr marL="1028700" indent="-228600">
              <a:lnSpc>
                <a:spcPct val="120000"/>
              </a:lnSpc>
              <a:buFont typeface="Arial" pitchFamily="34" charset="0"/>
              <a:buChar char="•"/>
              <a:defRPr sz="2000">
                <a:solidFill>
                  <a:schemeClr val="bg1"/>
                </a:solidFill>
              </a:defRPr>
            </a:lvl3pPr>
            <a:lvl4pPr marL="1371600" indent="-228600">
              <a:lnSpc>
                <a:spcPct val="120000"/>
              </a:lnSpc>
              <a:buFont typeface="Arial" pitchFamily="34" charset="0"/>
              <a:buChar char="•"/>
              <a:defRPr sz="2000">
                <a:solidFill>
                  <a:schemeClr val="bg1"/>
                </a:solidFill>
              </a:defRPr>
            </a:lvl4pPr>
            <a:lvl5pPr marL="1714500" indent="-228600">
              <a:lnSpc>
                <a:spcPct val="120000"/>
              </a:lnSpc>
              <a:buFont typeface="Arial" pitchFamily="34" charset="0"/>
              <a:buChar char="•"/>
              <a:defRPr sz="2000">
                <a:solidFill>
                  <a:schemeClr val="bg1"/>
                </a:solidFill>
              </a:defRPr>
            </a:lvl5pPr>
          </a:lstStyle>
          <a:p>
            <a:pPr lvl="0"/>
            <a:r>
              <a:rPr lang="en-US" dirty="0"/>
              <a:t>Click to edit slide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j-lt"/>
              </a:defRPr>
            </a:lvl1pPr>
          </a:lstStyle>
          <a:p>
            <a:pPr lvl="0"/>
            <a:endParaRPr lang="en-US" dirty="0"/>
          </a:p>
        </p:txBody>
      </p:sp>
    </p:spTree>
    <p:extLst>
      <p:ext uri="{BB962C8B-B14F-4D97-AF65-F5344CB8AC3E}">
        <p14:creationId xmlns:p14="http://schemas.microsoft.com/office/powerpoint/2010/main" val="5495237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14400"/>
            <a:ext cx="6858000" cy="3657600"/>
          </a:xfrm>
          <a:solidFill>
            <a:srgbClr val="EAEAEA"/>
          </a:solidFill>
        </p:spPr>
        <p:txBody>
          <a:bodyPr lIns="182880" tIns="91440" rIns="91440" bIns="91440">
            <a:normAutofit/>
          </a:bodyPr>
          <a:lstStyle>
            <a:lvl1pPr marL="228600" indent="-228600">
              <a:lnSpc>
                <a:spcPct val="100000"/>
              </a:lnSpc>
              <a:buFont typeface="Arial" pitchFamily="34" charset="0"/>
              <a:buChar char="•"/>
              <a:defRPr>
                <a:solidFill>
                  <a:srgbClr val="FF0066"/>
                </a:solidFill>
              </a:defRPr>
            </a:lvl1pPr>
            <a:lvl2pPr marL="457200" indent="-228600">
              <a:lnSpc>
                <a:spcPct val="100000"/>
              </a:lnSpc>
              <a:buFont typeface="Arial" pitchFamily="34" charset="0"/>
              <a:buChar char="•"/>
              <a:defRPr>
                <a:solidFill>
                  <a:srgbClr val="FF0066"/>
                </a:solidFill>
              </a:defRPr>
            </a:lvl2pPr>
            <a:lvl3pPr marL="685800" indent="-228600">
              <a:lnSpc>
                <a:spcPct val="100000"/>
              </a:lnSpc>
              <a:buFont typeface="Arial" pitchFamily="34" charset="0"/>
              <a:buChar char="•"/>
              <a:defRPr>
                <a:solidFill>
                  <a:srgbClr val="FF0066"/>
                </a:solidFill>
              </a:defRPr>
            </a:lvl3pPr>
            <a:lvl4pPr marL="914400" indent="-228600">
              <a:lnSpc>
                <a:spcPct val="100000"/>
              </a:lnSpc>
              <a:buFont typeface="Arial" pitchFamily="34" charset="0"/>
              <a:buChar char="•"/>
              <a:defRPr>
                <a:solidFill>
                  <a:srgbClr val="FF0066"/>
                </a:solidFill>
              </a:defRPr>
            </a:lvl4pPr>
            <a:lvl5pPr marL="1143000" indent="-228600">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9" name="Title 1"/>
          <p:cNvSpPr>
            <a:spLocks noGrp="1"/>
          </p:cNvSpPr>
          <p:nvPr>
            <p:ph type="title"/>
          </p:nvPr>
        </p:nvSpPr>
        <p:spPr>
          <a:xfrm>
            <a:off x="0" y="914400"/>
            <a:ext cx="1828800" cy="1828800"/>
          </a:xfrm>
          <a:prstGeom prst="rect">
            <a:avLst/>
          </a:prstGeom>
          <a:solidFill>
            <a:schemeClr val="bg2">
              <a:lumMod val="90000"/>
              <a:alpha val="89804"/>
            </a:schemeClr>
          </a:solidFill>
        </p:spPr>
        <p:txBody>
          <a:bodyPr lIns="182880" tIns="91440" rIns="91440" bIns="91440">
            <a:normAutofit/>
          </a:bodyPr>
          <a:lstStyle>
            <a:lvl1pPr>
              <a:defRPr sz="2000" baseline="0">
                <a:solidFill>
                  <a:srgbClr val="FF0066"/>
                </a:solidFill>
                <a:latin typeface="+mn-lt"/>
              </a:defRPr>
            </a:lvl1pPr>
          </a:lstStyle>
          <a:p>
            <a:pPr lvl="0"/>
            <a:endParaRPr lang="en-US" dirty="0"/>
          </a:p>
        </p:txBody>
      </p:sp>
    </p:spTree>
    <p:extLst>
      <p:ext uri="{BB962C8B-B14F-4D97-AF65-F5344CB8AC3E}">
        <p14:creationId xmlns:p14="http://schemas.microsoft.com/office/powerpoint/2010/main" val="4221516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dirty="0"/>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1828800" y="914400"/>
            <a:ext cx="6858000" cy="3657600"/>
          </a:xfrm>
          <a:no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28600">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279862039"/>
      </p:ext>
    </p:extLst>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9144000" cy="914400"/>
          </a:xfrm>
          <a:prstGeom prst="rect">
            <a:avLst/>
          </a:prstGeom>
          <a:solidFill>
            <a:srgbClr val="0A5BBA">
              <a:alpha val="89804"/>
            </a:srgbClr>
          </a:solidFill>
        </p:spPr>
        <p:txBody>
          <a:bodyPr lIns="182880" tIns="91440" rIns="91440" bIns="91440" anchor="ctr">
            <a:normAutofit/>
          </a:bodyPr>
          <a:lstStyle>
            <a:lvl1pPr>
              <a:defRPr sz="2400" baseline="0">
                <a:solidFill>
                  <a:schemeClr val="bg1"/>
                </a:solidFill>
                <a:latin typeface="+mn-lt"/>
              </a:defRPr>
            </a:lvl1pPr>
          </a:lstStyle>
          <a:p>
            <a:pPr lvl="0"/>
            <a:endParaRPr lang="en-US" dirty="0"/>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457200" y="914400"/>
            <a:ext cx="8229600" cy="3657600"/>
          </a:xfrm>
          <a:no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28600">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2423817407"/>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dirty="0"/>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bg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1828800" y="914400"/>
            <a:ext cx="6858000" cy="3657600"/>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30188">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14598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6927" y="914400"/>
            <a:ext cx="1828800" cy="1828800"/>
          </a:xfrm>
          <a:prstGeom prst="rect">
            <a:avLst/>
          </a:prstGeom>
          <a:solidFill>
            <a:srgbClr val="0A5BBA">
              <a:alpha val="89804"/>
            </a:srgbClr>
          </a:solidFill>
        </p:spPr>
        <p:txBody>
          <a:bodyPr lIns="182880" tIns="91440" rIns="91440" bIns="91440">
            <a:normAutofit/>
          </a:bodyPr>
          <a:lstStyle>
            <a:lvl1pPr>
              <a:defRPr sz="2000" baseline="0">
                <a:solidFill>
                  <a:schemeClr val="bg1"/>
                </a:solidFill>
                <a:latin typeface="+mn-lt"/>
              </a:defRPr>
            </a:lvl1pPr>
          </a:lstStyle>
          <a:p>
            <a:pPr lvl="0"/>
            <a:endParaRPr lang="en-US" dirty="0"/>
          </a:p>
        </p:txBody>
      </p:sp>
      <p:sp>
        <p:nvSpPr>
          <p:cNvPr id="4" name="Slide Number Placeholder 2"/>
          <p:cNvSpPr>
            <a:spLocks noGrp="1"/>
          </p:cNvSpPr>
          <p:nvPr>
            <p:ph type="sldNum" sz="quarter" idx="11"/>
          </p:nvPr>
        </p:nvSpPr>
        <p:spPr>
          <a:xfrm>
            <a:off x="6781800" y="4767263"/>
            <a:ext cx="2133600" cy="273844"/>
          </a:xfrm>
        </p:spPr>
        <p:txBody>
          <a:bodyPr/>
          <a:lstStyle>
            <a:lvl1pPr>
              <a:defRPr sz="800">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1821873" y="914400"/>
            <a:ext cx="6858000" cy="3657600"/>
          </a:xfrm>
          <a:solidFill>
            <a:srgbClr val="15AEEF">
              <a:alpha val="89804"/>
            </a:srgbClr>
          </a:solidFill>
        </p:spPr>
        <p:txBody>
          <a:bodyPr lIns="182880" tIns="91440" rIns="91440" bIns="91440">
            <a:normAutofit/>
          </a:bodyPr>
          <a:lstStyle>
            <a:lvl1pPr marL="228600" indent="-228600">
              <a:lnSpc>
                <a:spcPct val="100000"/>
              </a:lnSpc>
              <a:buFont typeface="Arial" pitchFamily="34" charset="0"/>
              <a:buChar char="•"/>
              <a:defRPr/>
            </a:lvl1pPr>
            <a:lvl2pPr marL="457200" indent="-225425">
              <a:lnSpc>
                <a:spcPct val="100000"/>
              </a:lnSpc>
              <a:buFont typeface="Arial" pitchFamily="34" charset="0"/>
              <a:buChar char="•"/>
              <a:defRPr/>
            </a:lvl2pPr>
            <a:lvl3pPr marL="685800" indent="-230188">
              <a:lnSpc>
                <a:spcPct val="100000"/>
              </a:lnSpc>
              <a:buFont typeface="Arial" pitchFamily="34" charset="0"/>
              <a:buChar char="•"/>
              <a:defRPr/>
            </a:lvl3pPr>
            <a:lvl4pPr marL="914400" indent="-228600">
              <a:lnSpc>
                <a:spcPct val="100000"/>
              </a:lnSpc>
              <a:buFont typeface="Arial" pitchFamily="34" charset="0"/>
              <a:buChar char="•"/>
              <a:defRPr/>
            </a:lvl4pPr>
            <a:lvl5pPr marL="1143000" indent="-228600">
              <a:lnSpc>
                <a:spcPct val="100000"/>
              </a:lnSpc>
              <a:buFont typeface="Arial" pitchFamily="34" charset="0"/>
              <a:buChar char="•"/>
              <a:defRPr/>
            </a:lvl5pPr>
            <a:lvl6pPr>
              <a:lnSpc>
                <a:spcPct val="100000"/>
              </a:lnSpc>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1205174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76600" y="1085850"/>
            <a:ext cx="5476773" cy="2231380"/>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5" name="Slide Number Placeholder 2"/>
          <p:cNvSpPr>
            <a:spLocks noGrp="1"/>
          </p:cNvSpPr>
          <p:nvPr>
            <p:ph type="sldNum" sz="quarter" idx="4"/>
          </p:nvPr>
        </p:nvSpPr>
        <p:spPr>
          <a:xfrm>
            <a:off x="6781800" y="4767263"/>
            <a:ext cx="2133600" cy="273844"/>
          </a:xfrm>
          <a:prstGeom prst="rect">
            <a:avLst/>
          </a:prstGeom>
        </p:spPr>
        <p:txBody>
          <a:bodyPr/>
          <a:lstStyle>
            <a:lvl1pPr algn="r">
              <a:defRPr/>
            </a:lvl1pPr>
          </a:lstStyle>
          <a:p>
            <a:fld id="{74A398B2-5A34-1A4A-811E-F4027282568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903" r:id="rId2"/>
    <p:sldLayoutId id="2147483902" r:id="rId3"/>
    <p:sldLayoutId id="2147483844" r:id="rId4"/>
    <p:sldLayoutId id="2147483845" r:id="rId5"/>
    <p:sldLayoutId id="2147483853" r:id="rId6"/>
    <p:sldLayoutId id="2147483899" r:id="rId7"/>
    <p:sldLayoutId id="2147483847" r:id="rId8"/>
    <p:sldLayoutId id="2147483848" r:id="rId9"/>
    <p:sldLayoutId id="2147483779" r:id="rId10"/>
    <p:sldLayoutId id="2147483901" r:id="rId11"/>
    <p:sldLayoutId id="2147483698" r:id="rId12"/>
    <p:sldLayoutId id="2147483898" r:id="rId13"/>
    <p:sldLayoutId id="2147483895" r:id="rId14"/>
    <p:sldLayoutId id="2147483842" r:id="rId15"/>
    <p:sldLayoutId id="2147483897" r:id="rId16"/>
    <p:sldLayoutId id="2147483783" r:id="rId17"/>
    <p:sldLayoutId id="2147483904" r:id="rId18"/>
    <p:sldLayoutId id="2147483835" r:id="rId19"/>
  </p:sldLayoutIdLst>
  <p:transition>
    <p:fade/>
  </p:transition>
  <p:hf hdr="0" ftr="0" dt="0"/>
  <p:txStyles>
    <p:titleStyle>
      <a:lvl1pPr algn="l" defTabSz="914363" rtl="0" eaLnBrk="1" latinLnBrk="0" hangingPunct="1">
        <a:lnSpc>
          <a:spcPct val="90000"/>
        </a:lnSpc>
        <a:spcBef>
          <a:spcPct val="0"/>
        </a:spcBef>
        <a:buNone/>
        <a:defRPr lang="en-US" sz="40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228600" indent="-228600" algn="l" defTabSz="914363" rtl="0" eaLnBrk="1" latinLnBrk="0" hangingPunct="1">
        <a:lnSpc>
          <a:spcPct val="100000"/>
        </a:lnSpc>
        <a:spcBef>
          <a:spcPts val="600"/>
        </a:spcBef>
        <a:buSzPct val="80000"/>
        <a:buFont typeface="Arial" pitchFamily="34" charset="0"/>
        <a:buChar char="•"/>
        <a:defRPr sz="2800" kern="1200">
          <a:gradFill>
            <a:gsLst>
              <a:gs pos="0">
                <a:schemeClr val="tx1"/>
              </a:gs>
              <a:gs pos="86000">
                <a:schemeClr val="tx1"/>
              </a:gs>
            </a:gsLst>
            <a:lin ang="5400000" scaled="0"/>
          </a:gradFill>
          <a:latin typeface="+mn-lt"/>
          <a:ea typeface="+mn-ea"/>
          <a:cs typeface="+mn-cs"/>
        </a:defRPr>
      </a:lvl1pPr>
      <a:lvl2pPr marL="457200" indent="-225425" algn="l" defTabSz="914363" rtl="0" eaLnBrk="1" latinLnBrk="0" hangingPunct="1">
        <a:lnSpc>
          <a:spcPct val="100000"/>
        </a:lnSpc>
        <a:spcBef>
          <a:spcPts val="6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2pPr>
      <a:lvl3pPr marL="685800" indent="-228600" algn="l" defTabSz="914363" rtl="0" eaLnBrk="1" latinLnBrk="0" hangingPunct="1">
        <a:lnSpc>
          <a:spcPct val="100000"/>
        </a:lnSpc>
        <a:spcBef>
          <a:spcPts val="600"/>
        </a:spcBef>
        <a:buSzPct val="80000"/>
        <a:buFont typeface="Arial" pitchFamily="34" charset="0"/>
        <a:buChar char="•"/>
        <a:defRPr sz="2000" kern="1200">
          <a:gradFill>
            <a:gsLst>
              <a:gs pos="0">
                <a:schemeClr val="tx1"/>
              </a:gs>
              <a:gs pos="86000">
                <a:schemeClr val="tx1"/>
              </a:gs>
            </a:gsLst>
            <a:lin ang="5400000" scaled="0"/>
          </a:gradFill>
          <a:latin typeface="+mn-lt"/>
          <a:ea typeface="+mn-ea"/>
          <a:cs typeface="+mn-cs"/>
        </a:defRPr>
      </a:lvl3pPr>
      <a:lvl4pPr marL="914400" indent="-227013" algn="l" defTabSz="914363" rtl="0" eaLnBrk="1" latinLnBrk="0" hangingPunct="1">
        <a:lnSpc>
          <a:spcPct val="100000"/>
        </a:lnSpc>
        <a:spcBef>
          <a:spcPts val="600"/>
        </a:spcBef>
        <a:buSzPct val="80000"/>
        <a:buFont typeface="Arial" pitchFamily="34" charset="0"/>
        <a:buChar char="•"/>
        <a:defRPr sz="1800" kern="1200">
          <a:gradFill>
            <a:gsLst>
              <a:gs pos="0">
                <a:schemeClr val="tx1"/>
              </a:gs>
              <a:gs pos="86000">
                <a:schemeClr val="tx1"/>
              </a:gs>
            </a:gsLst>
            <a:lin ang="5400000" scaled="0"/>
          </a:gradFill>
          <a:latin typeface="+mn-lt"/>
          <a:ea typeface="+mn-ea"/>
          <a:cs typeface="+mn-cs"/>
        </a:defRPr>
      </a:lvl4pPr>
      <a:lvl5pPr marL="1143000" indent="-228600" algn="l" defTabSz="914363" rtl="0" eaLnBrk="1" latinLnBrk="0" hangingPunct="1">
        <a:lnSpc>
          <a:spcPct val="100000"/>
        </a:lnSpc>
        <a:spcBef>
          <a:spcPts val="600"/>
        </a:spcBef>
        <a:buSzPct val="80000"/>
        <a:buFont typeface="Arial" pitchFamily="34" charset="0"/>
        <a:buChar char="•"/>
        <a:defRPr sz="1600" kern="1200">
          <a:gradFill>
            <a:gsLst>
              <a:gs pos="0">
                <a:schemeClr val="tx1"/>
              </a:gs>
              <a:gs pos="86000">
                <a:schemeClr val="tx1"/>
              </a:gs>
            </a:gsLst>
            <a:lin ang="5400000" scaled="0"/>
          </a:gradFill>
          <a:latin typeface="+mn-lt"/>
          <a:ea typeface="+mn-ea"/>
          <a:cs typeface="+mn-cs"/>
        </a:defRPr>
      </a:lvl5pPr>
      <a:lvl6pPr marL="1370013" indent="-227013" algn="l" defTabSz="914363" rtl="0" eaLnBrk="1" latinLnBrk="0" hangingPunct="1">
        <a:lnSpc>
          <a:spcPct val="100000"/>
        </a:lnSpc>
        <a:spcBef>
          <a:spcPts val="600"/>
        </a:spcBef>
        <a:buFont typeface="Arial" pitchFamily="34" charset="0"/>
        <a:buChar char="•"/>
        <a:defRPr sz="14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Intelligent            Post-Operation Pain Management</a:t>
            </a:r>
          </a:p>
        </p:txBody>
      </p:sp>
      <p:sp>
        <p:nvSpPr>
          <p:cNvPr id="3" name="Text Placeholder 2"/>
          <p:cNvSpPr>
            <a:spLocks noGrp="1"/>
          </p:cNvSpPr>
          <p:nvPr>
            <p:ph type="body" sz="quarter" idx="10"/>
          </p:nvPr>
        </p:nvSpPr>
        <p:spPr>
          <a:xfrm>
            <a:off x="158795" y="2825398"/>
            <a:ext cx="2438400" cy="664797"/>
          </a:xfrm>
        </p:spPr>
        <p:txBody>
          <a:bodyPr/>
          <a:lstStyle/>
          <a:p>
            <a:r>
              <a:rPr lang="en-US" dirty="0"/>
              <a:t>Akshay Uppal</a:t>
            </a:r>
            <a:br>
              <a:rPr lang="en-US" dirty="0"/>
            </a:br>
            <a:r>
              <a:rPr lang="en-US" dirty="0"/>
              <a:t>Richie Gowtham</a:t>
            </a:r>
            <a:br>
              <a:rPr lang="en-US" dirty="0"/>
            </a:br>
            <a:r>
              <a:rPr lang="en-US" dirty="0"/>
              <a:t>Shubhaw Kumar</a:t>
            </a:r>
          </a:p>
        </p:txBody>
      </p:sp>
    </p:spTree>
    <p:extLst>
      <p:ext uri="{BB962C8B-B14F-4D97-AF65-F5344CB8AC3E}">
        <p14:creationId xmlns:p14="http://schemas.microsoft.com/office/powerpoint/2010/main" val="28967529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Project Overview</a:t>
            </a:r>
          </a:p>
          <a:p>
            <a:r>
              <a:rPr lang="en-US" dirty="0"/>
              <a:t>Model Architecture</a:t>
            </a:r>
          </a:p>
          <a:p>
            <a:r>
              <a:rPr lang="en-US" dirty="0"/>
              <a:t>Implementation</a:t>
            </a:r>
          </a:p>
          <a:p>
            <a:r>
              <a:rPr lang="en-US" dirty="0"/>
              <a:t>Future Improvements</a:t>
            </a:r>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Agenda</a:t>
            </a:r>
            <a:endParaRPr lang="en-US" dirty="0">
              <a:latin typeface="+mn-lt"/>
            </a:endParaRPr>
          </a:p>
        </p:txBody>
      </p:sp>
    </p:spTree>
    <p:extLst>
      <p:ext uri="{BB962C8B-B14F-4D97-AF65-F5344CB8AC3E}">
        <p14:creationId xmlns:p14="http://schemas.microsoft.com/office/powerpoint/2010/main" val="9808855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Slide Number Placeholder 2"/>
          <p:cNvSpPr>
            <a:spLocks noGrp="1"/>
          </p:cNvSpPr>
          <p:nvPr>
            <p:ph type="sldNum" sz="quarter" idx="11"/>
          </p:nvPr>
        </p:nvSpPr>
        <p:spPr/>
        <p:txBody>
          <a:bodyPr/>
          <a:lstStyle/>
          <a:p>
            <a:fld id="{74A398B2-5A34-1A4A-811E-F4027282568C}" type="slidenum">
              <a:rPr lang="en-US" smtClean="0"/>
              <a:pPr/>
              <a:t>3</a:t>
            </a:fld>
            <a:endParaRPr lang="en-US" dirty="0"/>
          </a:p>
        </p:txBody>
      </p:sp>
      <p:sp>
        <p:nvSpPr>
          <p:cNvPr id="4" name="Content Placeholder 3"/>
          <p:cNvSpPr>
            <a:spLocks noGrp="1"/>
          </p:cNvSpPr>
          <p:nvPr>
            <p:ph idx="1"/>
          </p:nvPr>
        </p:nvSpPr>
        <p:spPr/>
        <p:txBody>
          <a:bodyPr>
            <a:normAutofit/>
          </a:bodyPr>
          <a:lstStyle/>
          <a:p>
            <a:pPr marL="0" indent="0">
              <a:buNone/>
            </a:pPr>
            <a:r>
              <a:rPr lang="en-US" sz="1600" i="1" dirty="0"/>
              <a:t>“The UN body quantified the number of surgeries taking place every year globally —</a:t>
            </a:r>
            <a:r>
              <a:rPr lang="en-US" sz="1600" b="1" i="1" dirty="0"/>
              <a:t>234 million</a:t>
            </a:r>
            <a:r>
              <a:rPr lang="en-US" sz="1600" i="1" dirty="0"/>
              <a:t>.”</a:t>
            </a:r>
            <a:r>
              <a:rPr lang="en-US" sz="1600" dirty="0"/>
              <a:t> </a:t>
            </a:r>
          </a:p>
          <a:p>
            <a:pPr marL="0" indent="0">
              <a:buNone/>
            </a:pPr>
            <a:endParaRPr lang="en-US" sz="1600" dirty="0"/>
          </a:p>
          <a:p>
            <a:pPr marL="0" indent="0">
              <a:buNone/>
            </a:pPr>
            <a:r>
              <a:rPr lang="en-US" sz="1600" dirty="0"/>
              <a:t>Even the bravest patient cringes at the mention of a surgical procedure. Surgery inevitably brings discomfort, and oftentimes involves significant post-surgical pain. Currently, patient pain is frequently managed through the use of narcotics that bring a bevy of unwanted side effects. How about an intelligent solution that changes the medical field and help India become narcotics free.</a:t>
            </a:r>
          </a:p>
          <a:p>
            <a:pPr marL="0" indent="0">
              <a:buNone/>
            </a:pPr>
            <a:endParaRPr lang="en-US" sz="1600" dirty="0"/>
          </a:p>
        </p:txBody>
      </p:sp>
      <p:pic>
        <p:nvPicPr>
          <p:cNvPr id="6"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956" y="1828800"/>
            <a:ext cx="7508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1398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kern="0" dirty="0">
                <a:solidFill>
                  <a:srgbClr val="FFFFFF"/>
                </a:solidFill>
                <a:latin typeface="Verdana" pitchFamily="34" charset="0"/>
                <a:ea typeface="Verdana" pitchFamily="34" charset="0"/>
                <a:cs typeface="Verdana" pitchFamily="34" charset="0"/>
              </a:rPr>
              <a:t>Model Architecture</a:t>
            </a:r>
            <a:br>
              <a:rPr lang="en-US" sz="1600" kern="0" dirty="0">
                <a:solidFill>
                  <a:srgbClr val="FFFFFF"/>
                </a:solidFill>
                <a:latin typeface="Verdana" pitchFamily="34" charset="0"/>
                <a:ea typeface="Verdana" pitchFamily="34" charset="0"/>
                <a:cs typeface="Verdana" pitchFamily="34" charset="0"/>
              </a:rPr>
            </a:br>
            <a:endParaRPr lang="en-US" sz="1600" dirty="0"/>
          </a:p>
        </p:txBody>
      </p:sp>
      <p:sp>
        <p:nvSpPr>
          <p:cNvPr id="3" name="Slide Number Placeholder 2"/>
          <p:cNvSpPr>
            <a:spLocks noGrp="1"/>
          </p:cNvSpPr>
          <p:nvPr>
            <p:ph type="sldNum" sz="quarter" idx="11"/>
          </p:nvPr>
        </p:nvSpPr>
        <p:spPr/>
        <p:txBody>
          <a:bodyPr/>
          <a:lstStyle/>
          <a:p>
            <a:fld id="{74A398B2-5A34-1A4A-811E-F4027282568C}" type="slidenum">
              <a:rPr lang="en-US" smtClean="0"/>
              <a:pPr/>
              <a:t>4</a:t>
            </a:fld>
            <a:endParaRPr lang="en-US" dirty="0"/>
          </a:p>
        </p:txBody>
      </p:sp>
      <p:pic>
        <p:nvPicPr>
          <p:cNvPr id="7" name="Content Placeholder 6" descr="U-Net">
            <a:extLst>
              <a:ext uri="{FF2B5EF4-FFF2-40B4-BE49-F238E27FC236}">
                <a16:creationId xmlns:a16="http://schemas.microsoft.com/office/drawing/2014/main" id="{B1A9C7B7-28FC-4B4B-901C-EEEE66C23846}"/>
              </a:ext>
            </a:extLst>
          </p:cNvPr>
          <p:cNvPicPr>
            <a:picLocks noGrp="1" noChangeAspect="1"/>
          </p:cNvPicPr>
          <p:nvPr>
            <p:ph idx="1"/>
          </p:nvPr>
        </p:nvPicPr>
        <p:blipFill>
          <a:blip r:embed="rId3"/>
          <a:stretch>
            <a:fillRect/>
          </a:stretch>
        </p:blipFill>
        <p:spPr>
          <a:xfrm>
            <a:off x="2057400" y="434578"/>
            <a:ext cx="6708725" cy="4469607"/>
          </a:xfrm>
        </p:spPr>
      </p:pic>
      <p:pic>
        <p:nvPicPr>
          <p:cNvPr id="6"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1828800"/>
            <a:ext cx="762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64231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1905000" cy="1828800"/>
          </a:xfrm>
        </p:spPr>
        <p:txBody>
          <a:bodyPr/>
          <a:lstStyle/>
          <a:p>
            <a:r>
              <a:rPr lang="en-US" kern="0" dirty="0">
                <a:solidFill>
                  <a:srgbClr val="FFFFFF"/>
                </a:solidFill>
                <a:latin typeface="Segoe UI" panose="020B0502040204020203" pitchFamily="34" charset="0"/>
                <a:ea typeface="Verdana" pitchFamily="34" charset="0"/>
                <a:cs typeface="Segoe UI" panose="020B0502040204020203" pitchFamily="34" charset="0"/>
              </a:rPr>
              <a:t>Implementation</a:t>
            </a:r>
            <a:br>
              <a:rPr lang="en-US" kern="0" dirty="0">
                <a:solidFill>
                  <a:srgbClr val="FFFFFF"/>
                </a:solidFill>
                <a:latin typeface="Segoe UI" panose="020B0502040204020203" pitchFamily="34" charset="0"/>
                <a:ea typeface="Verdana" pitchFamily="34" charset="0"/>
                <a:cs typeface="Segoe UI" panose="020B0502040204020203" pitchFamily="34" charset="0"/>
              </a:rPr>
            </a:br>
            <a:br>
              <a:rPr lang="en-US" kern="0" dirty="0">
                <a:solidFill>
                  <a:srgbClr val="FFFFFF"/>
                </a:solidFill>
                <a:latin typeface="Segoe UI" panose="020B0502040204020203" pitchFamily="34" charset="0"/>
                <a:ea typeface="Verdana"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3" name="Slide Number Placeholder 2"/>
          <p:cNvSpPr>
            <a:spLocks noGrp="1"/>
          </p:cNvSpPr>
          <p:nvPr>
            <p:ph type="sldNum" sz="quarter" idx="11"/>
          </p:nvPr>
        </p:nvSpPr>
        <p:spPr/>
        <p:txBody>
          <a:bodyPr/>
          <a:lstStyle/>
          <a:p>
            <a:fld id="{74A398B2-5A34-1A4A-811E-F4027282568C}" type="slidenum">
              <a:rPr lang="en-US" smtClean="0"/>
              <a:pPr/>
              <a:t>5</a:t>
            </a:fld>
            <a:endParaRPr lang="en-US" dirty="0"/>
          </a:p>
        </p:txBody>
      </p:sp>
      <p:sp>
        <p:nvSpPr>
          <p:cNvPr id="4" name="Content Placeholder 3"/>
          <p:cNvSpPr>
            <a:spLocks noGrp="1"/>
          </p:cNvSpPr>
          <p:nvPr>
            <p:ph idx="1"/>
          </p:nvPr>
        </p:nvSpPr>
        <p:spPr/>
        <p:txBody>
          <a:bodyPr/>
          <a:lstStyle/>
          <a:p>
            <a:r>
              <a:rPr lang="en-US" sz="1600" dirty="0"/>
              <a:t>U-Net Deep convolution neural network has been implemented using </a:t>
            </a:r>
            <a:r>
              <a:rPr lang="en-US" sz="1600" dirty="0" err="1"/>
              <a:t>Keras</a:t>
            </a:r>
            <a:r>
              <a:rPr lang="en-US" sz="1600" dirty="0"/>
              <a:t> with </a:t>
            </a:r>
            <a:r>
              <a:rPr lang="en-US" sz="1600" dirty="0" err="1"/>
              <a:t>Tensorflow</a:t>
            </a:r>
            <a:r>
              <a:rPr lang="en-US" sz="1600" dirty="0"/>
              <a:t> as its backend.</a:t>
            </a:r>
          </a:p>
          <a:p>
            <a:pPr marL="0" indent="0">
              <a:buNone/>
            </a:pPr>
            <a:endParaRPr lang="en-US" sz="1600" dirty="0"/>
          </a:p>
          <a:p>
            <a:r>
              <a:rPr lang="en-US" sz="1600" dirty="0"/>
              <a:t>Dice Coefficients are used as an evaluation metrics for the CNN.</a:t>
            </a:r>
          </a:p>
          <a:p>
            <a:pPr marL="0" indent="0">
              <a:buNone/>
            </a:pPr>
            <a:endParaRPr lang="en-US" sz="1600" dirty="0"/>
          </a:p>
          <a:p>
            <a:r>
              <a:rPr lang="en-US" sz="1600" dirty="0"/>
              <a:t>For now only Neck ultrasound images were used to train the CNN.</a:t>
            </a:r>
          </a:p>
          <a:p>
            <a:pPr marL="0" indent="0">
              <a:buNone/>
            </a:pPr>
            <a:endParaRPr lang="en-US" sz="1600" dirty="0"/>
          </a:p>
          <a:p>
            <a:r>
              <a:rPr lang="en-US" sz="1600" dirty="0"/>
              <a:t>5635 Train Images were split into 80-20 for training and validation sets. 5508 Test images were used for prediction.</a:t>
            </a:r>
          </a:p>
          <a:p>
            <a:pPr marL="0" indent="0">
              <a:buNone/>
            </a:pPr>
            <a:endParaRPr lang="en-US" sz="1600" dirty="0"/>
          </a:p>
          <a:p>
            <a:endParaRPr lang="en-US" sz="1600" dirty="0"/>
          </a:p>
          <a:p>
            <a:endParaRPr lang="en-US" dirty="0"/>
          </a:p>
          <a:p>
            <a:pPr marL="0" indent="0">
              <a:buNone/>
            </a:pPr>
            <a:endParaRPr lang="en-US" dirty="0"/>
          </a:p>
          <a:p>
            <a:pPr marL="0" indent="0">
              <a:buNone/>
            </a:pPr>
            <a:endParaRPr lang="en-US" dirty="0"/>
          </a:p>
          <a:p>
            <a:pPr marL="0" indent="0">
              <a:buNone/>
            </a:pPr>
            <a:endParaRPr lang="en-US" dirty="0"/>
          </a:p>
        </p:txBody>
      </p:sp>
      <p:pic>
        <p:nvPicPr>
          <p:cNvPr id="8"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352550"/>
            <a:ext cx="828191"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1835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t>Future Improvements</a:t>
            </a:r>
          </a:p>
        </p:txBody>
      </p:sp>
      <p:sp>
        <p:nvSpPr>
          <p:cNvPr id="3" name="Slide Number Placeholder 2"/>
          <p:cNvSpPr>
            <a:spLocks noGrp="1"/>
          </p:cNvSpPr>
          <p:nvPr>
            <p:ph type="sldNum" sz="quarter" idx="11"/>
          </p:nvPr>
        </p:nvSpPr>
        <p:spPr/>
        <p:txBody>
          <a:bodyPr/>
          <a:lstStyle/>
          <a:p>
            <a:fld id="{74A398B2-5A34-1A4A-811E-F4027282568C}" type="slidenum">
              <a:rPr lang="en-US" smtClean="0"/>
              <a:pPr/>
              <a:t>6</a:t>
            </a:fld>
            <a:endParaRPr lang="en-US" dirty="0"/>
          </a:p>
        </p:txBody>
      </p:sp>
      <p:sp>
        <p:nvSpPr>
          <p:cNvPr id="4" name="Content Placeholder 3"/>
          <p:cNvSpPr>
            <a:spLocks noGrp="1"/>
          </p:cNvSpPr>
          <p:nvPr>
            <p:ph idx="1"/>
          </p:nvPr>
        </p:nvSpPr>
        <p:spPr/>
        <p:txBody>
          <a:bodyPr>
            <a:normAutofit/>
          </a:bodyPr>
          <a:lstStyle/>
          <a:p>
            <a:r>
              <a:rPr lang="en-US" sz="1400" dirty="0"/>
              <a:t>We can train the same CNN for different parts of the body and store weights accordingly, hence making the solution accurate for the entire body.</a:t>
            </a:r>
          </a:p>
          <a:p>
            <a:endParaRPr lang="en-US" sz="1400" dirty="0"/>
          </a:p>
          <a:p>
            <a:r>
              <a:rPr lang="en-US" sz="1400" dirty="0"/>
              <a:t>A Proper GUI which is easy and intuitive for the hospital staff to use.</a:t>
            </a:r>
          </a:p>
          <a:p>
            <a:endParaRPr lang="en-US" sz="1400" dirty="0"/>
          </a:p>
          <a:p>
            <a:r>
              <a:rPr lang="en-US" sz="1400" dirty="0"/>
              <a:t>Hyperparameter Tuning to further increase the efficiency of the CNN, the [resent efficiency is about 60% without any sort of parametric optimization.</a:t>
            </a:r>
          </a:p>
          <a:p>
            <a:endParaRPr lang="en-US" sz="1400" dirty="0"/>
          </a:p>
          <a:p>
            <a:pPr marL="0" indent="0">
              <a:buNone/>
            </a:pPr>
            <a:endParaRPr lang="en-US" sz="1400" dirty="0"/>
          </a:p>
        </p:txBody>
      </p:sp>
      <p:pic>
        <p:nvPicPr>
          <p:cNvPr id="5"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918" y="1581150"/>
            <a:ext cx="3349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2878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9067800" cy="1733550"/>
          </a:xfrm>
        </p:spPr>
        <p:txBody>
          <a:bodyPr>
            <a:normAutofit/>
          </a:bodyPr>
          <a:lstStyle/>
          <a:p>
            <a:pPr algn="ctr"/>
            <a:r>
              <a:rPr lang="en-US" sz="4800" b="1" dirty="0"/>
              <a:t>Q n A</a:t>
            </a:r>
          </a:p>
        </p:txBody>
      </p:sp>
      <p:sp>
        <p:nvSpPr>
          <p:cNvPr id="3" name="Slide Number Placeholder 2"/>
          <p:cNvSpPr>
            <a:spLocks noGrp="1"/>
          </p:cNvSpPr>
          <p:nvPr>
            <p:ph type="sldNum" sz="quarter" idx="11"/>
          </p:nvPr>
        </p:nvSpPr>
        <p:spPr/>
        <p:txBody>
          <a:bodyPr/>
          <a:lstStyle/>
          <a:p>
            <a:fld id="{74A398B2-5A34-1A4A-811E-F4027282568C}" type="slidenum">
              <a:rPr lang="en-US" smtClean="0"/>
              <a:pPr/>
              <a:t>7</a:t>
            </a:fld>
            <a:endParaRPr lang="en-US" dirty="0"/>
          </a:p>
        </p:txBody>
      </p:sp>
    </p:spTree>
    <p:extLst>
      <p:ext uri="{BB962C8B-B14F-4D97-AF65-F5344CB8AC3E}">
        <p14:creationId xmlns:p14="http://schemas.microsoft.com/office/powerpoint/2010/main" val="2947032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0" y="895350"/>
            <a:ext cx="3657600" cy="1828800"/>
          </a:xfrm>
        </p:spPr>
        <p:txBody>
          <a:bodyPr/>
          <a:lstStyle/>
          <a:p>
            <a:r>
              <a:rPr lang="en-US" dirty="0"/>
              <a:t>Thank You!</a:t>
            </a:r>
          </a:p>
        </p:txBody>
      </p:sp>
    </p:spTree>
    <p:extLst>
      <p:ext uri="{BB962C8B-B14F-4D97-AF65-F5344CB8AC3E}">
        <p14:creationId xmlns:p14="http://schemas.microsoft.com/office/powerpoint/2010/main" val="2220377322"/>
      </p:ext>
    </p:extLst>
  </p:cSld>
  <p:clrMapOvr>
    <a:masterClrMapping/>
  </p:clrMapOvr>
  <p:transition>
    <p:fade/>
  </p:transition>
</p:sld>
</file>

<file path=ppt/theme/theme1.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F474FF0FC971B647A20786082DF6F14F" ma:contentTypeVersion="23" ma:contentTypeDescription="Create a new document." ma:contentTypeScope="" ma:versionID="d40842ffe397d1c642f68032b47673bb">
  <xsd:schema xmlns:xsd="http://www.w3.org/2001/XMLSchema" xmlns:xs="http://www.w3.org/2001/XMLSchema" xmlns:p="http://schemas.microsoft.com/office/2006/metadata/properties" xmlns:ns2="230e9df3-be65-4c73-a93b-d1236ebd677e" xmlns:ns3="e2fe80e9-28d1-47d4-a788-38db1124acf4" xmlns:ns4="b1b96a3f-217e-4f10-978c-8e6019801088" targetNamespace="http://schemas.microsoft.com/office/2006/metadata/properties" ma:root="true" ma:fieldsID="97d832301e58e654428f5beb09a97fec" ns2:_="" ns3:_="" ns4:_="">
    <xsd:import namespace="230e9df3-be65-4c73-a93b-d1236ebd677e"/>
    <xsd:import namespace="e2fe80e9-28d1-47d4-a788-38db1124acf4"/>
    <xsd:import namespace="b1b96a3f-217e-4f10-978c-8e6019801088"/>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e2fe80e9-28d1-47d4-a788-38db1124acf4"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hidden="true" ma:internalName="LastSharedByUser" ma:readOnly="true">
      <xsd:simpleType>
        <xsd:restriction base="dms:Note"/>
      </xsd:simpleType>
    </xsd:element>
    <xsd:element name="LastSharedByTime" ma:index="14"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b96a3f-217e-4f10-978c-8e6019801088"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CAMPUSIP-495956093-92</_dlc_DocId>
    <_dlc_DocIdUrl xmlns="230e9df3-be65-4c73-a93b-d1236ebd677e">
      <Url>https://microsoft.sharepoint.com/teams/CampusIPLibraries/SDMPlus/_layouts/15/DocIdRedir.aspx?ID=CAMPUSIP-495956093-92</Url>
      <Description>CAMPUSIP-495956093-92</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E9821B-BCD5-47BC-99DA-632ADC894DB9}">
  <ds:schemaRefs>
    <ds:schemaRef ds:uri="http://schemas.microsoft.com/sharepoint/events"/>
  </ds:schemaRefs>
</ds:datastoreItem>
</file>

<file path=customXml/itemProps2.xml><?xml version="1.0" encoding="utf-8"?>
<ds:datastoreItem xmlns:ds="http://schemas.openxmlformats.org/officeDocument/2006/customXml" ds:itemID="{2BD42388-18ED-43DE-B752-537FDAD547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e2fe80e9-28d1-47d4-a788-38db1124acf4"/>
    <ds:schemaRef ds:uri="b1b96a3f-217e-4f10-978c-8e60198010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1C5D9A-7E2C-4FBC-8ACE-4C381B1B7E82}">
  <ds:schemaRefs>
    <ds:schemaRef ds:uri="http://schemas.openxmlformats.org/package/2006/metadata/core-properties"/>
    <ds:schemaRef ds:uri="http://schemas.microsoft.com/office/2006/documentManagement/types"/>
    <ds:schemaRef ds:uri="http://schemas.microsoft.com/office/infopath/2007/PartnerControls"/>
    <ds:schemaRef ds:uri="e2fe80e9-28d1-47d4-a788-38db1124acf4"/>
    <ds:schemaRef ds:uri="b1b96a3f-217e-4f10-978c-8e6019801088"/>
    <ds:schemaRef ds:uri="http://purl.org/dc/elements/1.1/"/>
    <ds:schemaRef ds:uri="http://schemas.microsoft.com/office/2006/metadata/properties"/>
    <ds:schemaRef ds:uri="230e9df3-be65-4c73-a93b-d1236ebd677e"/>
    <ds:schemaRef ds:uri="http://purl.org/dc/terms/"/>
    <ds:schemaRef ds:uri="http://www.w3.org/XML/1998/namespace"/>
    <ds:schemaRef ds:uri="http://purl.org/dc/dcmitype/"/>
  </ds:schemaRefs>
</ds:datastoreItem>
</file>

<file path=customXml/itemProps4.xml><?xml version="1.0" encoding="utf-8"?>
<ds:datastoreItem xmlns:ds="http://schemas.openxmlformats.org/officeDocument/2006/customXml" ds:itemID="{3954F1E8-4E48-4CEF-A3C3-2901BD138B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11110</TotalTime>
  <Words>1123</Words>
  <Application>Microsoft Office PowerPoint</Application>
  <PresentationFormat>On-screen Show (16:9)</PresentationFormat>
  <Paragraphs>78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Segoe UI</vt:lpstr>
      <vt:lpstr>Segoe UI Light</vt:lpstr>
      <vt:lpstr>Segoe UI Semibold</vt:lpstr>
      <vt:lpstr>Verdana</vt:lpstr>
      <vt:lpstr>SDM PPT Template</vt:lpstr>
      <vt:lpstr>Intelligent            Post-Operation Pain Management</vt:lpstr>
      <vt:lpstr>Agenda</vt:lpstr>
      <vt:lpstr>Project Overview</vt:lpstr>
      <vt:lpstr>Model Architecture </vt:lpstr>
      <vt:lpstr>Implementation  </vt:lpstr>
      <vt:lpstr>Future Improvements</vt:lpstr>
      <vt:lpstr>Q n A</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 Presentation Template</dc:title>
  <dc:subject>Microsoft Services</dc:subject>
  <dc:creator>Administrator</dc:creator>
  <dc:description/>
  <cp:lastModifiedBy>Akshay Uppal</cp:lastModifiedBy>
  <cp:revision>253</cp:revision>
  <dcterms:created xsi:type="dcterms:W3CDTF">2012-04-05T01:43:20Z</dcterms:created>
  <dcterms:modified xsi:type="dcterms:W3CDTF">2018-03-27T21:45:35Z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0x010100F474FF0FC971B647A20786082DF6F14F</vt:lpwstr>
  </property>
  <property fmtid="{D5CDD505-2E9C-101B-9397-08002B2CF9AE}" pid="3" name="Order">
    <vt:r8>300</vt:r8>
  </property>
  <property fmtid="{D5CDD505-2E9C-101B-9397-08002B2CF9AE}" pid="4" name="Description0">
    <vt:lpwstr>SDM Presentation Template</vt:lpwstr>
  </property>
  <property fmtid="{D5CDD505-2E9C-101B-9397-08002B2CF9AE}" pid="5" name="Size">
    <vt:lpwstr>158KB</vt:lpwstr>
  </property>
  <property fmtid="{D5CDD505-2E9C-101B-9397-08002B2CF9AE}" pid="6" name="Downloads">
    <vt:lpwstr>1550</vt:lpwstr>
  </property>
  <property fmtid="{D5CDD505-2E9C-101B-9397-08002B2CF9AE}" pid="7" name="TemplateName">
    <vt:lpwstr>SDM - Template - Budgetary Estimate  </vt:lpwstr>
  </property>
  <property fmtid="{D5CDD505-2E9C-101B-9397-08002B2CF9AE}" pid="8" name="PublishedDate">
    <vt:lpwstr>2012-07-17</vt:lpwstr>
  </property>
  <property fmtid="{D5CDD505-2E9C-101B-9397-08002B2CF9AE}" pid="9" name="AssetType">
    <vt:lpwstr>7;#Document|bd483d13-9815-4c18-9aac-d6617bef9838</vt:lpwstr>
  </property>
  <property fmtid="{D5CDD505-2E9C-101B-9397-08002B2CF9AE}" pid="10" name="Geography">
    <vt:lpwstr/>
  </property>
  <property fmtid="{D5CDD505-2E9C-101B-9397-08002B2CF9AE}" pid="11" name="Deliverable Type">
    <vt:lpwstr>50;#Presentation|debf6eae-8a90-4758-afc9-f3655ce53df6</vt:lpwstr>
  </property>
  <property fmtid="{D5CDD505-2E9C-101B-9397-08002B2CF9AE}" pid="12" name="Engagement Phase">
    <vt:lpwstr>10;#MSF-Delivery Management|ea90f86b-9e67-489b-b17b-c646c6495d87</vt:lpwstr>
  </property>
  <property fmtid="{D5CDD505-2E9C-101B-9397-08002B2CF9AE}" pid="13" name="Industry">
    <vt:lpwstr/>
  </property>
  <property fmtid="{D5CDD505-2E9C-101B-9397-08002B2CF9AE}" pid="14" name="Communities">
    <vt:lpwstr/>
  </property>
  <property fmtid="{D5CDD505-2E9C-101B-9397-08002B2CF9AE}" pid="15" name="Service Line">
    <vt:lpwstr/>
  </property>
  <property fmtid="{D5CDD505-2E9C-101B-9397-08002B2CF9AE}" pid="16" name="Offering">
    <vt:lpwstr/>
  </property>
  <property fmtid="{D5CDD505-2E9C-101B-9397-08002B2CF9AE}" pid="17" name="Products">
    <vt:lpwstr/>
  </property>
  <property fmtid="{D5CDD505-2E9C-101B-9397-08002B2CF9AE}" pid="18" name="Document Status">
    <vt:lpwstr>18;#Draft|b594d3e1-c6ab-431a-98bb-4cbe0401f15e</vt:lpwstr>
  </property>
  <property fmtid="{D5CDD505-2E9C-101B-9397-08002B2CF9AE}" pid="19" name="xd_Signature">
    <vt:bool>false</vt:bool>
  </property>
  <property fmtid="{D5CDD505-2E9C-101B-9397-08002B2CF9AE}" pid="20" name="xd_ProgID">
    <vt:lpwstr/>
  </property>
  <property fmtid="{D5CDD505-2E9C-101B-9397-08002B2CF9AE}" pid="21" name="TemplateUrl">
    <vt:lpwstr/>
  </property>
  <property fmtid="{D5CDD505-2E9C-101B-9397-08002B2CF9AE}" pid="22" name="_dlc_DocIdItemGuid">
    <vt:lpwstr>ed4cf492-09d1-4f6f-b31d-e13dc3216b42</vt:lpwstr>
  </property>
  <property fmtid="{D5CDD505-2E9C-101B-9397-08002B2CF9AE}" pid="23" name="MSIP_Label_f42aa342-8706-4288-bd11-ebb85995028c_Enabled">
    <vt:lpwstr>True</vt:lpwstr>
  </property>
  <property fmtid="{D5CDD505-2E9C-101B-9397-08002B2CF9AE}" pid="24" name="MSIP_Label_f42aa342-8706-4288-bd11-ebb85995028c_SiteId">
    <vt:lpwstr>72f988bf-86f1-41af-91ab-2d7cd011db47</vt:lpwstr>
  </property>
  <property fmtid="{D5CDD505-2E9C-101B-9397-08002B2CF9AE}" pid="25" name="MSIP_Label_f42aa342-8706-4288-bd11-ebb85995028c_Owner">
    <vt:lpwstr>akuppal@microsoft.com</vt:lpwstr>
  </property>
  <property fmtid="{D5CDD505-2E9C-101B-9397-08002B2CF9AE}" pid="26" name="MSIP_Label_f42aa342-8706-4288-bd11-ebb85995028c_SetDate">
    <vt:lpwstr>2018-03-27T20:41:07.3873631Z</vt:lpwstr>
  </property>
  <property fmtid="{D5CDD505-2E9C-101B-9397-08002B2CF9AE}" pid="27" name="MSIP_Label_f42aa342-8706-4288-bd11-ebb85995028c_Name">
    <vt:lpwstr>General</vt:lpwstr>
  </property>
  <property fmtid="{D5CDD505-2E9C-101B-9397-08002B2CF9AE}" pid="28" name="MSIP_Label_f42aa342-8706-4288-bd11-ebb85995028c_Application">
    <vt:lpwstr>Microsoft Azure Information Protection</vt:lpwstr>
  </property>
  <property fmtid="{D5CDD505-2E9C-101B-9397-08002B2CF9AE}" pid="29" name="MSIP_Label_f42aa342-8706-4288-bd11-ebb85995028c_Extended_MSFT_Method">
    <vt:lpwstr>Automatic</vt:lpwstr>
  </property>
  <property fmtid="{D5CDD505-2E9C-101B-9397-08002B2CF9AE}" pid="30" name="Sensitivity">
    <vt:lpwstr>General</vt:lpwstr>
  </property>
</Properties>
</file>