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US" dirty="0" smtClean="0">
                <a:solidFill>
                  <a:schemeClr val="bg1"/>
                </a:solidFill>
                <a:latin typeface="Bahnschrift Light" panose="020B0502040204020203" pitchFamily="34" charset="0"/>
              </a:rPr>
              <a:t>Mohamed </a:t>
            </a:r>
            <a:r>
              <a:rPr lang="en-US" dirty="0" err="1" smtClean="0">
                <a:solidFill>
                  <a:schemeClr val="bg1"/>
                </a:solidFill>
                <a:latin typeface="Bahnschrift Light" panose="020B0502040204020203" pitchFamily="34" charset="0"/>
              </a:rPr>
              <a:t>Sulaiman</a:t>
            </a:r>
            <a:r>
              <a:rPr lang="en-US" smtClean="0">
                <a:solidFill>
                  <a:schemeClr val="bg1"/>
                </a:solidFill>
                <a:latin typeface="Bahnschrift Light" panose="020B0502040204020203" pitchFamily="34" charset="0"/>
              </a:rPr>
              <a:t> Afridi</a:t>
            </a:r>
            <a:endParaRPr lang="en-IN" dirty="0">
              <a:solidFill>
                <a:schemeClr val="bg1"/>
              </a:solidFill>
              <a:latin typeface="Bahnschrift Light" panose="020B0502040204020203" pitchFamily="34" charset="0"/>
            </a:endParaRP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301</TotalTime>
  <Words>934</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Vasanth kumar</cp:lastModifiedBy>
  <cp:revision>5</cp:revision>
  <dcterms:created xsi:type="dcterms:W3CDTF">2024-04-04T13:19:24Z</dcterms:created>
  <dcterms:modified xsi:type="dcterms:W3CDTF">2024-04-25T17:40:52Z</dcterms:modified>
</cp:coreProperties>
</file>