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9D741-74AF-410A-AF22-844EE4FBEBB5}" v="24" dt="2024-04-05T06:02:30.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 SYED SAFIULLAH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IN" dirty="0"/>
              <a:t>What they did was in order to increase the ticket sales they showed higher rating as compared to the true user rating. The rating was also higher when compared to other movie ticket booking websites.</a:t>
            </a:r>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dirty="0"/>
              <a:t>By using advanced algorithm we analyse about the difference in rating between Fandango and true user. We also analyse about the difference in rating between Fandango and other movie ticket booking website.</a:t>
            </a:r>
          </a:p>
          <a:p>
            <a:pPr marL="305435" indent="-305435"/>
            <a:r>
              <a:rPr lang="en-IN" dirty="0"/>
              <a:t>This model will showcase how ratings are varying using different plots  which makes it easy to understand.</a:t>
            </a:r>
          </a:p>
          <a:p>
            <a:pPr marL="305435" indent="-305435"/>
            <a:r>
              <a:rPr lang="en-IN" dirty="0"/>
              <a:t>It also tells about the movies which has got the highest rating difference when compared to true user and other movie ticket booking website.</a:t>
            </a:r>
          </a:p>
          <a:p>
            <a:pPr marL="305435" indent="-305435"/>
            <a:r>
              <a:rPr lang="en-IN" dirty="0"/>
              <a:t>It also tells the average rating which is given extra to the movies in the website.</a:t>
            </a:r>
          </a:p>
          <a:p>
            <a:pPr marL="305435" indent="-305435"/>
            <a:r>
              <a:rPr lang="en-IN" dirty="0"/>
              <a:t>By this approach we will be able to make customers take decision on which film is good, So that they can enjoy their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purl.org/dc/elements/1.1/"/>
    <ds:schemaRef ds:uri="http://schemas.openxmlformats.org/package/2006/metadata/core-properties"/>
    <ds:schemaRef ds:uri="c0fa2617-96bd-425d-8578-e93563fe37c5"/>
    <ds:schemaRef ds:uri="http://schemas.microsoft.com/office/infopath/2007/PartnerControls"/>
    <ds:schemaRef ds:uri="http://purl.org/dc/dcmitype/"/>
    <ds:schemaRef ds:uri="http://schemas.microsoft.com/office/2006/documentManagement/types"/>
    <ds:schemaRef ds:uri="9162bd5b-4ed9-4da3-b376-05204580ba3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Syed Safiullah.M</cp:lastModifiedBy>
  <cp:revision>24</cp:revision>
  <dcterms:created xsi:type="dcterms:W3CDTF">2021-05-26T16:50:10Z</dcterms:created>
  <dcterms:modified xsi:type="dcterms:W3CDTF">2024-04-05T06:14:11Z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