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6" r:id="rId11"/>
    <p:sldId id="2146847057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revenue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L.LAKSHMINARYANAN-2021306035-Department of Leather Technology-Alagappa College of Technology-Anna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8129"/>
            <a:ext cx="10401440" cy="156087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By addressing the challenges identified and leveraging the insights gathered from stakeholders, we can create impactful tools that empower restaurant owners and managers to make data-driven decisions and achieve greater success in the dynamic restaurant industry.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B65AC-8D73-F33C-A4E7-0AD89A8A3E07}"/>
              </a:ext>
            </a:extLst>
          </p:cNvPr>
          <p:cNvSpPr txBox="1"/>
          <p:nvPr/>
        </p:nvSpPr>
        <p:spPr>
          <a:xfrm>
            <a:off x="806245" y="1832321"/>
            <a:ext cx="10589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*100% of restaurant owners reported that automation and technology have improved their businesses, and they're using them in new, innovative ways to drive success. Another 54% plan to increase their spending on certain technology and automation tools in 2024.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*The Global Restaurants market is anticipated to rise at a considerable rate during the forecast period, between 2023 and 2030. In 2022, the market is growing at a steady rate and with the rising adoption of strategies by key players, the market is expected to rise over the projected horizon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https://www.kaggle.com/code/mohammadsabeti/hotel-booking-dataset-analysis/notebook</a:t>
            </a:r>
          </a:p>
          <a:p>
            <a:pPr marL="305435" indent="-305435"/>
            <a:r>
              <a:rPr lang="en-IN" sz="2400" dirty="0"/>
              <a:t>https://seaborn.pydata.org/</a:t>
            </a:r>
          </a:p>
          <a:p>
            <a:pPr marL="305435" indent="-305435"/>
            <a:r>
              <a:rPr lang="en-IN" sz="2400" dirty="0"/>
              <a:t>https://matplotlib.org/stable/contents.html 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"</a:t>
            </a:r>
            <a:r>
              <a:rPr lang="en-US" sz="2400" dirty="0"/>
              <a:t>Increasing restaurant revenue through predictive analytics“</a:t>
            </a:r>
          </a:p>
          <a:p>
            <a:pPr marL="305435" indent="-305435"/>
            <a:endParaRPr lang="en-US" sz="2400" dirty="0"/>
          </a:p>
          <a:p>
            <a:pPr marL="305435" indent="-305435"/>
            <a:endParaRPr lang="en-US" sz="2400" dirty="0"/>
          </a:p>
          <a:p>
            <a:pPr marL="305435" indent="-305435"/>
            <a:endParaRPr lang="en-US" sz="2400" dirty="0"/>
          </a:p>
          <a:p>
            <a:pPr marL="305435" indent="-305435"/>
            <a:endParaRPr lang="en-US" sz="2400" dirty="0"/>
          </a:p>
          <a:p>
            <a:pPr marL="305435" indent="-305435"/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B7E80-96FD-B9DB-1A0D-F7D6EAE156EE}"/>
              </a:ext>
            </a:extLst>
          </p:cNvPr>
          <p:cNvSpPr txBox="1"/>
          <p:nvPr/>
        </p:nvSpPr>
        <p:spPr>
          <a:xfrm>
            <a:off x="668593" y="1710814"/>
            <a:ext cx="104025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*Data Collection and Preprocessing:</a:t>
            </a:r>
          </a:p>
          <a:p>
            <a:r>
              <a:rPr lang="en-US" dirty="0"/>
              <a:t>Gather historical data on restaurant sales, including daily or weekly revenue figures, menu items, pricing, promotions, weather conditions, and other relevant variables.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*Exploratory Data Analysis (EDA):</a:t>
            </a:r>
          </a:p>
          <a:p>
            <a:r>
              <a:rPr lang="en-US" dirty="0"/>
              <a:t>Conduct exploratory data analysis to gain insights into the dataset. Visualize relationships between variables, identify patterns, trends, and correlations that may influence restaurant revenue.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*Model Selection and Training:</a:t>
            </a:r>
          </a:p>
          <a:p>
            <a:r>
              <a:rPr lang="en-US" dirty="0"/>
              <a:t>Choose appropriate machine learning algorithms for regression tasks, such as linear regression, decision trees, random forests, gradient boosting, or neural networks.</a:t>
            </a:r>
          </a:p>
          <a:p>
            <a:endParaRPr lang="en-US" dirty="0"/>
          </a:p>
          <a:p>
            <a:r>
              <a:rPr lang="en-US" dirty="0"/>
              <a:t>*Monitoring and Maintenance:</a:t>
            </a:r>
          </a:p>
          <a:p>
            <a:r>
              <a:rPr lang="en-US" dirty="0"/>
              <a:t>Continuously monitor the model's performance in production, tracking forecast accuracy and identifying any deviations or anomalies.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92868"/>
            <a:ext cx="11384667" cy="377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*Feedback Loop: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Establish a feedback loop to gather insights from restaurant stakeholders and incorporate user feedback into model refinement and future iterations.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*Deployment: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Deploy the trained model into a production environment, either as a standalone application or integrated into existing restaurant management systems. Ensure scalability, reliability, and real-time processing capability.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5" y="200813"/>
            <a:ext cx="11640305" cy="6485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1)Algorithm Selection:</a:t>
            </a:r>
          </a:p>
          <a:p>
            <a:pPr marL="305435" indent="-305435"/>
            <a:r>
              <a:rPr lang="en-US" dirty="0"/>
              <a:t>Time Series Forecasting Algorithms: Time series forecasting methods like ARIMA (</a:t>
            </a:r>
            <a:r>
              <a:rPr lang="en-US" dirty="0" err="1"/>
              <a:t>AutoRegressive</a:t>
            </a:r>
            <a:r>
              <a:rPr lang="en-US" dirty="0"/>
              <a:t> Integrated Moving Average) or SARIMA (Seasonal ARIMA) are suitable for modeling temporal patterns in restaurant revenue data, accounting for seasonality and trends.</a:t>
            </a:r>
          </a:p>
          <a:p>
            <a:pPr marL="305435" indent="-305435"/>
            <a:r>
              <a:rPr lang="en-US" dirty="0"/>
              <a:t>Machine Learning Regression Models: Regression algorithms such as Linear Regression, Random Forest Regression, or Gradient Boosting Regression can capture complex relationships between various factors (e.g., menu items, pricing, weather) and restaurant revenue.</a:t>
            </a:r>
          </a:p>
          <a:p>
            <a:pPr marL="0" indent="0">
              <a:buNone/>
            </a:pPr>
            <a:r>
              <a:rPr lang="en-US" dirty="0"/>
              <a:t>2)Data Preparation:</a:t>
            </a:r>
          </a:p>
          <a:p>
            <a:pPr marL="305435" indent="-305435"/>
            <a:r>
              <a:rPr lang="en-US" dirty="0"/>
              <a:t>Preprocess the data by cleaning, normalizing, and encoding features. Extract relevant features such as sales volume, menu popularity, seasonality indicators, and external factors like weather conditions.</a:t>
            </a:r>
          </a:p>
          <a:p>
            <a:pPr marL="305435" indent="-305435"/>
            <a:r>
              <a:rPr lang="en-US" dirty="0"/>
              <a:t>Split the data into training and testing sets, ensuring that the training set contains historical data and the testing set represents future periods for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4997-9319-1364-9D01-CA5CF587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F649-98C1-7ACA-1C0D-FB5E2602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610808" cy="519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3)Model Training and Evaluation:</a:t>
            </a:r>
          </a:p>
          <a:p>
            <a:r>
              <a:rPr lang="en-US" dirty="0"/>
              <a:t>Train the selected algorithm(s) on the training data, optimizing hyperparameters through techniques like cross-validation or grid search.</a:t>
            </a:r>
          </a:p>
          <a:p>
            <a:r>
              <a:rPr lang="en-US" dirty="0"/>
              <a:t>Evaluate model performance using appropriate evaluation metrics such as Root Mean Squared Error (RMSE), Mean Absolute Error (MAE), or Mean Absolute Percentage Error (MAPE) on the testing set.</a:t>
            </a:r>
          </a:p>
          <a:p>
            <a:pPr marL="0" indent="0">
              <a:buNone/>
            </a:pPr>
            <a:r>
              <a:rPr lang="en-US" dirty="0"/>
              <a:t>4)Ensemble Methods (Optional):</a:t>
            </a:r>
          </a:p>
          <a:p>
            <a:r>
              <a:rPr lang="en-US" dirty="0"/>
              <a:t>Explore ensemble techniques like model averaging or stacking to combine predictions from multiple algorithms and potentially improve prediction accuracy.</a:t>
            </a:r>
          </a:p>
          <a:p>
            <a:pPr marL="0" indent="0">
              <a:buNone/>
            </a:pPr>
            <a:r>
              <a:rPr lang="en-US" dirty="0"/>
              <a:t>5)Model Deployment:</a:t>
            </a:r>
          </a:p>
          <a:p>
            <a:r>
              <a:rPr lang="en-US" dirty="0"/>
              <a:t>Deploy the trained model into a production environment, either as a standalone application or integrated into existing restaurant management systems.</a:t>
            </a:r>
          </a:p>
          <a:p>
            <a:r>
              <a:rPr lang="en-US" dirty="0"/>
              <a:t>Implement a RESTful API or web interface for easy interaction with the model, allowing stakeholders to input relevant variables (e.g., menu items, pricing) and receive revenue predictions in real-time.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16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84EF-2F91-7888-1CF4-8A3AE1E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FCC2-C6CD-F189-354E-DC7885E5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4393"/>
            <a:ext cx="11029616" cy="4149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6)Monitoring and Maintenance:</a:t>
            </a:r>
          </a:p>
          <a:p>
            <a:r>
              <a:rPr lang="en-US" dirty="0"/>
              <a:t>Monitor model performance in production, tracking prediction accuracy and detecting any deviations or anomalies.</a:t>
            </a:r>
          </a:p>
          <a:p>
            <a:r>
              <a:rPr lang="en-US" dirty="0"/>
              <a:t>Periodically retrain the model with new data to adapt to changing trends and ensure continued accuracy over time.</a:t>
            </a:r>
          </a:p>
          <a:p>
            <a:pPr marL="0" indent="0">
              <a:buNone/>
            </a:pPr>
            <a:r>
              <a:rPr lang="en-US" dirty="0"/>
              <a:t>7)Feedback Loop:</a:t>
            </a:r>
          </a:p>
          <a:p>
            <a:r>
              <a:rPr lang="en-US" dirty="0"/>
              <a:t>Establish a feedback mechanism to gather input from restaurant owners, managers, and other stakeholders regarding the usefulness and accuracy of the revenue predictions.</a:t>
            </a:r>
          </a:p>
          <a:p>
            <a:r>
              <a:rPr lang="en-US" dirty="0"/>
              <a:t>Incorporate user feedback into model refinement and future iterations to enhance prediction quality and meet evolving business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8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160137-4551-A3E2-2065-EDC1484EF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69" y="1232452"/>
            <a:ext cx="12041131" cy="5240593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261</TotalTime>
  <Words>829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Restaurant revenue prediction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LAKSHMINARAYANAN LAKSHMANAN</cp:lastModifiedBy>
  <cp:revision>23</cp:revision>
  <dcterms:created xsi:type="dcterms:W3CDTF">2021-05-26T16:50:10Z</dcterms:created>
  <dcterms:modified xsi:type="dcterms:W3CDTF">2024-04-24T17:02:15Z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