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4/26/2024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4/26/2024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4/26/2024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4/26/2024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4/26/2024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4/26/2024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4/26/2024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4/26/2024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4/26/2024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3802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err="1">
                <a:solidFill>
                  <a:schemeClr val="accent1">
                    <a:lumMod val="75000"/>
                  </a:schemeClr>
                </a:solidFill>
                <a:latin typeface="Arial" panose="020B0604020202020204"/>
                <a:cs typeface="Arial" panose="020B0604020202020204"/>
              </a:rPr>
              <a:t>M</a:t>
            </a:r>
            <a:r>
              <a:rPr b="1" dirty="0" sz="2000" lang="en-US" err="1">
                <a:solidFill>
                  <a:schemeClr val="accent1">
                    <a:lumMod val="75000"/>
                  </a:schemeClr>
                </a:solidFill>
                <a:latin typeface="Arial" panose="020B0604020202020204"/>
                <a:cs typeface="Arial" panose="020B0604020202020204"/>
              </a:rPr>
              <a:t>i</a:t>
            </a:r>
            <a:r>
              <a:rPr b="1" dirty="0" sz="2000" lang="en-US" err="1">
                <a:solidFill>
                  <a:schemeClr val="accent1">
                    <a:lumMod val="75000"/>
                  </a:schemeClr>
                </a:solidFill>
                <a:latin typeface="Arial" panose="020B0604020202020204"/>
                <a:cs typeface="Arial" panose="020B0604020202020204"/>
              </a:rPr>
              <a:t>r</a:t>
            </a: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c</a:t>
            </a:r>
            <a:r>
              <a:rPr b="1" dirty="0" sz="2000" lang="en-US" err="1">
                <a:solidFill>
                  <a:schemeClr val="accent1">
                    <a:lumMod val="75000"/>
                  </a:schemeClr>
                </a:solidFill>
                <a:latin typeface="Arial" panose="020B0604020202020204"/>
                <a:cs typeface="Arial" panose="020B0604020202020204"/>
              </a:rPr>
              <a:t>l</a:t>
            </a:r>
            <a:r>
              <a:rPr b="1" dirty="0" sz="2000" lang="en-US" err="1">
                <a:solidFill>
                  <a:schemeClr val="accent1">
                    <a:lumMod val="75000"/>
                  </a:schemeClr>
                </a:solidFill>
                <a:latin typeface="Arial" panose="020B0604020202020204"/>
                <a:cs typeface="Arial" panose="020B0604020202020204"/>
              </a:rPr>
              <a:t>in </a:t>
            </a:r>
            <a:r>
              <a:rPr b="1" dirty="0" sz="2000" lang="en-US" err="1">
                <a:solidFill>
                  <a:schemeClr val="accent1">
                    <a:lumMod val="75000"/>
                  </a:schemeClr>
                </a:solidFill>
                <a:latin typeface="Arial" panose="020B0604020202020204"/>
                <a:cs typeface="Arial" panose="020B0604020202020204"/>
              </a:rPr>
              <a:t>Fredrishya </a:t>
            </a:r>
            <a:r>
              <a:rPr b="1" dirty="0" sz="2000" lang="en-US" err="1">
                <a:solidFill>
                  <a:schemeClr val="accent1">
                    <a:lumMod val="75000"/>
                  </a:schemeClr>
                </a:solidFill>
                <a:latin typeface="Arial" panose="020B0604020202020204"/>
                <a:cs typeface="Arial" panose="020B0604020202020204"/>
              </a:rPr>
              <a:t>J </a:t>
            </a:r>
            <a:endParaRPr b="1" dirty="0" sz="2000" lang="en-US">
              <a:solidFill>
                <a:schemeClr val="accent1">
                  <a:lumMod val="75000"/>
                </a:schemeClr>
              </a:solidFill>
              <a:latin typeface="Arial" panose="020B0604020202020204"/>
              <a:cs typeface="Arial" panose="020B0604020202020204"/>
            </a:endParaRPr>
          </a:p>
          <a:p>
            <a:r>
              <a:rPr b="1" dirty="0" sz="2000" lang="en-US">
                <a:solidFill>
                  <a:schemeClr val="accent1">
                    <a:lumMod val="75000"/>
                  </a:schemeClr>
                </a:solidFill>
                <a:latin typeface="Arial" panose="020B0604020202020204"/>
                <a:cs typeface="Arial" panose="020B0604020202020204"/>
              </a:rPr>
              <a:t>202130</a:t>
            </a:r>
            <a:r>
              <a:rPr b="1" dirty="0" sz="2000" lang="en-US">
                <a:solidFill>
                  <a:schemeClr val="accent1">
                    <a:lumMod val="75000"/>
                  </a:schemeClr>
                </a:solidFill>
                <a:latin typeface="Arial" panose="020B0604020202020204"/>
                <a:cs typeface="Arial" panose="020B0604020202020204"/>
              </a:rPr>
              <a:t>8</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2</a:t>
            </a:r>
            <a:r>
              <a:rPr b="1" dirty="0" sz="2000" lang="en-US">
                <a:solidFill>
                  <a:schemeClr val="accent1">
                    <a:lumMod val="75000"/>
                  </a:schemeClr>
                </a:solidFill>
                <a:latin typeface="Arial" panose="020B0604020202020204"/>
                <a:cs typeface="Arial" panose="020B0604020202020204"/>
              </a:rPr>
              <a:t>9</a:t>
            </a:r>
            <a:endParaRPr b="1" dirty="0" sz="2000" lang="en-US">
              <a:solidFill>
                <a:schemeClr val="accent1">
                  <a:lumMod val="75000"/>
                </a:schemeClr>
              </a:solidFill>
              <a:latin typeface="Arial" panose="020B0604020202020204"/>
              <a:cs typeface="Arial" panose="020B0604020202020204"/>
            </a:endParaRPr>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a:t>
            </a:r>
            <a:r>
              <a:rPr altLang="en-US" b="1" dirty="0" sz="2000" lang="en-IN" err="1">
                <a:solidFill>
                  <a:schemeClr val="accent1">
                    <a:lumMod val="75000"/>
                  </a:schemeClr>
                </a:solidFill>
                <a:latin typeface="Arial" panose="020B0604020202020204"/>
                <a:cs typeface="Arial" panose="020B0604020202020204"/>
              </a:rPr>
              <a:t>B.Tech</a:t>
            </a:r>
            <a:r>
              <a:rPr altLang="en-US" b="1" dirty="0" sz="2000" lang="en-IN">
                <a:solidFill>
                  <a:schemeClr val="accent1">
                    <a:lumMod val="75000"/>
                  </a:schemeClr>
                </a:solidFill>
                <a:latin typeface="Arial" panose="020B0604020202020204"/>
                <a:cs typeface="Arial" panose="020B0604020202020204"/>
              </a:rPr>
              <a:t> </a:t>
            </a:r>
            <a:r>
              <a:rPr altLang="en-US" b="1" dirty="0" sz="2000" lang="en-US">
                <a:solidFill>
                  <a:schemeClr val="accent1">
                    <a:lumMod val="75000"/>
                  </a:schemeClr>
                </a:solidFill>
                <a:latin typeface="Arial" panose="020B0604020202020204"/>
                <a:cs typeface="Arial" panose="020B0604020202020204"/>
              </a:rPr>
              <a:t> </a:t>
            </a:r>
            <a:r>
              <a:rPr altLang="en-US" b="1" dirty="0" sz="2000" lang="en-US">
                <a:solidFill>
                  <a:schemeClr val="accent1">
                    <a:lumMod val="75000"/>
                  </a:schemeClr>
                </a:solidFill>
                <a:latin typeface="Arial" panose="020B0604020202020204"/>
                <a:cs typeface="Arial" panose="020B0604020202020204"/>
              </a:rPr>
              <a:t>P</a:t>
            </a:r>
            <a:r>
              <a:rPr altLang="en-US" b="1" dirty="0" sz="2000" lang="en-US">
                <a:solidFill>
                  <a:schemeClr val="accent1">
                    <a:lumMod val="75000"/>
                  </a:schemeClr>
                </a:solidFill>
                <a:latin typeface="Arial" panose="020B0604020202020204"/>
                <a:cs typeface="Arial" panose="020B0604020202020204"/>
              </a:rPr>
              <a:t>h</a:t>
            </a:r>
            <a:r>
              <a:rPr altLang="en-US" b="1" dirty="0" sz="2000" lang="en-US">
                <a:solidFill>
                  <a:schemeClr val="accent1">
                    <a:lumMod val="75000"/>
                  </a:schemeClr>
                </a:solidFill>
                <a:latin typeface="Arial" panose="020B0604020202020204"/>
                <a:cs typeface="Arial" panose="020B0604020202020204"/>
              </a:rPr>
              <a:t>a</a:t>
            </a:r>
            <a:r>
              <a:rPr altLang="en-US" b="1" dirty="0" sz="2000" lang="en-US">
                <a:solidFill>
                  <a:schemeClr val="accent1">
                    <a:lumMod val="75000"/>
                  </a:schemeClr>
                </a:solidFill>
                <a:latin typeface="Arial" panose="020B0604020202020204"/>
                <a:cs typeface="Arial" panose="020B0604020202020204"/>
              </a:rPr>
              <a:t>r</a:t>
            </a:r>
            <a:r>
              <a:rPr altLang="en-US" b="1" dirty="0" sz="2000" lang="en-US">
                <a:solidFill>
                  <a:schemeClr val="accent1">
                    <a:lumMod val="75000"/>
                  </a:schemeClr>
                </a:solidFill>
                <a:latin typeface="Arial" panose="020B0604020202020204"/>
                <a:cs typeface="Arial" panose="020B0604020202020204"/>
              </a:rPr>
              <a:t>m</a:t>
            </a:r>
            <a:r>
              <a:rPr altLang="en-US" b="1" dirty="0" sz="2000" lang="en-US">
                <a:solidFill>
                  <a:schemeClr val="accent1">
                    <a:lumMod val="75000"/>
                  </a:schemeClr>
                </a:solidFill>
                <a:latin typeface="Arial" panose="020B0604020202020204"/>
                <a:cs typeface="Arial" panose="020B0604020202020204"/>
              </a:rPr>
              <a:t>a</a:t>
            </a:r>
            <a:r>
              <a:rPr altLang="en-US" b="1" dirty="0" sz="2000" lang="en-US">
                <a:solidFill>
                  <a:schemeClr val="accent1">
                    <a:lumMod val="75000"/>
                  </a:schemeClr>
                </a:solidFill>
                <a:latin typeface="Arial" panose="020B0604020202020204"/>
                <a:cs typeface="Arial" panose="020B0604020202020204"/>
              </a:rPr>
              <a:t>ceutical </a:t>
            </a:r>
            <a:r>
              <a:rPr altLang="en-US" b="1" dirty="0" sz="2000" lang="en-IN">
                <a:solidFill>
                  <a:schemeClr val="accent1">
                    <a:lumMod val="75000"/>
                  </a:schemeClr>
                </a:solidFill>
                <a:latin typeface="Arial" panose="020B0604020202020204"/>
                <a:cs typeface="Arial" panose="020B0604020202020204"/>
              </a:rPr>
              <a:t>technology</a:t>
            </a:r>
            <a:endParaRPr altLang="en-US" lang="zh-CN"/>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fontScale="90000"/>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444241"/>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49041"/>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chetna p</cp:lastModifiedBy>
  <dcterms:created xsi:type="dcterms:W3CDTF">2021-05-26T05:50:00Z</dcterms:created>
  <dcterms:modified xsi:type="dcterms:W3CDTF">2024-04-28T06:13:15Z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67f10f9be6bc47a2953989b9c4eff53f</vt:lpwstr>
  </property>
  <property fmtid="{D5CDD505-2E9C-101B-9397-08002B2CF9AE}" pid="4" name="KSOProductBuildVer">
    <vt:lpwstr>1033-12.2.0.13472</vt:lpwstr>
  </property>
</Properties>
</file>