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66" r:id="rId6"/>
    <p:sldId id="267" r:id="rId7"/>
    <p:sldId id="272" r:id="rId8"/>
    <p:sldId id="273" r:id="rId9"/>
    <p:sldId id="274" r:id="rId10"/>
    <p:sldId id="268" r:id="rId11"/>
    <p:sldId id="269" r:id="rId12"/>
    <p:sldId id="270" r:id="rId13"/>
    <p:sldId id="27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7004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R. RAGHUNATHAN (2021502033)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Department of Automobile Engineering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Anna University, MIT Campus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https://chat.openai.com/c/43484333-d13e-4801-b8c3-01cd9e481a13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1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21093" y="1786537"/>
            <a:ext cx="7917214" cy="4724927"/>
          </a:xfrm>
        </p:spPr>
        <p:txBody>
          <a:bodyPr/>
          <a:lstStyle/>
          <a:p>
            <a:pPr algn="l"/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</a:t>
            </a:r>
          </a:p>
          <a:p>
            <a:pPr algn="l"/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long_responses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long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message_probability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user_message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recognised_words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=[]):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message_certainty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has_required_words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Counts how many words are present in each predefined message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user_message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recognised_words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message_certainty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Calculates the percent of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recognised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words in a user message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percentage = </a:t>
            </a:r>
            <a:r>
              <a:rPr lang="en-US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message_certainty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/ </a:t>
            </a:r>
            <a:r>
              <a:rPr lang="en-US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recognised_words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algn="l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Checks that the required words are in the string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user_message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has_required_words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Must either have the required words, or be a single response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has_required_words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(percentage *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check_all_messages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Simplifies response creation / adds it to the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dict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bot_response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list_of_words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=[]):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nonlocal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bot_response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message_probability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(message,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list_of_words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list_of_words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Responses -------------------------------------------------------------------------------------------------------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'Hello!'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'hi'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'hey'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'sup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heyo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'See you!'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'bye'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'goodbye'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'I\'m doing fine, and you?'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'how'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'doing'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'how'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'You\'re welcome!'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'thank'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'thanks'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'Thank you!'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'love'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'code'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'palace'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'code'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'palace'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dina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what'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'is'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'your'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responses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"hello"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"Hello!"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"Hi there!"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"Hey!"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"Hi!"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"Greetings!"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"how are you"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good, thanks!"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"Feeling great!"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doing well, how about you?"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fine, thanks for asking!"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"what's your name"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just a simple chatbot!"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 can call me 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ChatBot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don't have a name, but you can call me whatever you like."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an AI chatbot designed to assist you!"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"bye"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"Goodbye!"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"Bye!"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"See you later!"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"Take care!"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"Farewell!"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"thanks"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"You're welcome!"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"No problem!"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"Anytime!"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"Glad I could help!"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"You're welcome! Is there anything else I can assist you with?"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"how old are you"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don't have an age. I'm just a program!"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ageless!"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exist beyond the concept of time!"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"what can you do"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can answer your questions, tell jokes, or just chat with you!"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here to assist you with anything you need!"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can provide information, entertain you, or just keep you company!"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"tell me a joke"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"Why don't scientists trust atoms? Because they make up everything!"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"Did you hear about the mathematician who's afraid of negative numbers? He'll stop at nothing to avoid them!"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"default"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not sure I understand."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"Could you please rephrase that?"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"Sorry, I didn't get that."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Longer responses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.R_ADVICE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'give'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'advice'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'advice'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.R_EATING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'what'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'eat'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'eat'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key=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highest_prob_list.get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print(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print(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f'Best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match = {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 | Score: {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]}')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.unknown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best_match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Used to get the response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user_input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split_message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re.split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'\s+|[,;?!.-]\s*'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user_input.lower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check_all_messages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split_message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response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Testing the response system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'Bot: 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'You: 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sz="1200" dirty="0"/>
              <a:t> </a:t>
            </a:r>
            <a:endParaRPr lang="en-IN" sz="1200" dirty="0"/>
          </a:p>
          <a:p>
            <a:r>
              <a:rPr lang="en-US" sz="1200" dirty="0"/>
              <a:t> </a:t>
            </a:r>
            <a:endParaRPr lang="en-IN" sz="1200" dirty="0"/>
          </a:p>
          <a:p>
            <a:pPr algn="l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21093" y="1786537"/>
            <a:ext cx="7917214" cy="4724927"/>
          </a:xfrm>
        </p:spPr>
        <p:txBody>
          <a:bodyPr/>
          <a:lstStyle/>
          <a:p>
            <a:pPr algn="l"/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user_message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has_required_words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Must either have the required words, or be a single response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has_required_words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(percentage *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check_all_messages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{}</a:t>
            </a:r>
          </a:p>
          <a:p>
            <a:pPr algn="l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Simplifies response creation / adds it to the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dict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bot_response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list_of_words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=[]):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nonlocal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bot_response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message_probability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(message,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list_of_words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list_of_words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Responses -------------------------------------------------------------------------------------------------------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'Hello!'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'hi'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'hey'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'sup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heyo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'See you!'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'bye'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'goodbye'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'I\'m doing fine, and you?'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'how'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'doing'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'how'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'You\'re welcome!'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'thank'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'thanks'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'Thank you!'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'love'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'code'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'palace'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'code'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'palace'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dina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what'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'is'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'your'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responses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"hello"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"Hello!"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"Hi there!"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"Hey!"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"Hi!"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"Greetings!"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"how are you"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good, thanks!"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"Feeling great!"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doing well, how about you?"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fine, thanks for asking!"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"what's your name"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just a simple chatbot!"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 can call me 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ChatBot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don't have a name, but you can call me whatever you like."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an AI chatbot designed to assist you!"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"bye"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"Goodbye!"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"Bye!"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"See you later!"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"Take care!"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"Farewell!"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"thanks"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"You're welcome!"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"No problem!"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"Anytime!"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"Glad I could help!"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"You're welcome! Is there anything else I can assist you with?"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"how old are you"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don't have an age. I'm just a program!"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ageless!"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exist beyond the concept of time!"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"what can you do"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can answer your questions, tell jokes, or just chat with you!"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here to assist you with anything you need!"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can provide information, entertain you, or just keep you company!"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"tell me a joke"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"Why don't scientists trust atoms? Because they make up everything!"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"Did you hear about the mathematician who's afraid of negative numbers? He'll stop at nothing to avoid them!"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"default"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"I'm not sure I understand."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"Could you please rephrase that?"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"Sorry, I didn't get that."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Longer responses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.R_ADVICE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'give'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'advice'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'advice'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.R_EATING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'what'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'eat'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'eat'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key=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highest_prob_list.get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print(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print(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f'Best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match = {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 | Score: {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]}')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.unknown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best_match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Used to get the response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user_input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split_message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re.split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'\s+|[,;?!.-]\s*'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user_input.lower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check_all_messages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split_message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response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Testing the response system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'Bot: 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'You: 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sz="1200" dirty="0"/>
              <a:t> </a:t>
            </a:r>
            <a:endParaRPr lang="en-IN" sz="1200" dirty="0"/>
          </a:p>
          <a:p>
            <a:r>
              <a:rPr lang="en-US" sz="1200" dirty="0"/>
              <a:t> </a:t>
            </a:r>
            <a:endParaRPr lang="en-IN" sz="1200" dirty="0"/>
          </a:p>
          <a:p>
            <a:pPr algn="l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5105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21092" y="1786537"/>
            <a:ext cx="10285057" cy="4724927"/>
          </a:xfrm>
        </p:spPr>
        <p:txBody>
          <a:bodyPr/>
          <a:lstStyle/>
          <a:p>
            <a:pPr algn="l"/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bot_response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message_probability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(message,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list_of_words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list_of_words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)</a:t>
            </a:r>
          </a:p>
          <a:p>
            <a:pPr algn="just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Responses -------------------------------------------------------------------------------------------------------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'Hello!'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'hi'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'hey'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'sup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heyo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'See you!'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'bye'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'goodbye'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'I\'m doing fine, and you?'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'how'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'doing'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'how'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'You\'re welcome!'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'thank'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'thanks'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single_response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'Thank you!'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'love'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'code'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'palace'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'code'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'palace'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dina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what'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'is'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'your'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</a:t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Longer responses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.R_ADVICE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'give'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'advice'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'advice'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.R_EATING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'what'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'eat'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'eat'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algn="just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key=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highest_prob_list.get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print(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print(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f'Best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match = {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 | Score: {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]}')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.unknown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best_match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Used to get the response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user_input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split_message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re.split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'\s+|[,;?!.-]\s*'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user_input.lower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check_all_messages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split_message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response</a:t>
            </a:r>
          </a:p>
          <a:p>
            <a:pPr algn="just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Testing the response system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'Bot: 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'You: 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pPr algn="just"/>
            <a:r>
              <a:rPr lang="en-US" sz="1200" dirty="0"/>
              <a:t> </a:t>
            </a:r>
            <a:endParaRPr lang="en-IN" sz="1200" dirty="0"/>
          </a:p>
          <a:p>
            <a:pPr algn="just"/>
            <a:r>
              <a:rPr lang="en-US" sz="1200" dirty="0"/>
              <a:t> </a:t>
            </a:r>
            <a:endParaRPr lang="en-IN" sz="1200" dirty="0"/>
          </a:p>
          <a:p>
            <a:pPr algn="l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3596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21092" y="1786537"/>
            <a:ext cx="10285057" cy="4724927"/>
          </a:xfrm>
        </p:spPr>
        <p:txBody>
          <a:bodyPr/>
          <a:lstStyle/>
          <a:p>
            <a:pPr algn="just"/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key=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highest_prob_list.get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print(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print(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f'Best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match = {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 | Score: {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]}')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.unknown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highest_prob_list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best_match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Used to get the response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user_input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split_message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re.split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'\s+|[,;?!.-]\s*'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user_input.lower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response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check_all_messages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split_message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response</a:t>
            </a:r>
          </a:p>
          <a:p>
            <a:pPr algn="just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Testing the response system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'Bot: 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'You: 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pPr algn="just"/>
            <a:r>
              <a:rPr lang="en-US" sz="1200" dirty="0"/>
              <a:t> </a:t>
            </a:r>
            <a:endParaRPr lang="en-IN" sz="1200" dirty="0"/>
          </a:p>
          <a:p>
            <a:pPr algn="just"/>
            <a:r>
              <a:rPr lang="en-US" sz="1200" dirty="0"/>
              <a:t> </a:t>
            </a:r>
            <a:endParaRPr lang="en-IN" sz="1200" dirty="0"/>
          </a:p>
          <a:p>
            <a:pPr algn="l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1438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3690</Words>
  <Application>Microsoft Office PowerPoint</Application>
  <PresentationFormat>Widescreen</PresentationFormat>
  <Paragraphs>221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Code</vt:lpstr>
      <vt:lpstr>Code</vt:lpstr>
      <vt:lpstr>Code</vt:lpstr>
      <vt:lpstr>Project Demo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Gowtham S</cp:lastModifiedBy>
  <cp:revision>83</cp:revision>
  <dcterms:created xsi:type="dcterms:W3CDTF">2021-04-26T07:43:48Z</dcterms:created>
  <dcterms:modified xsi:type="dcterms:W3CDTF">2024-04-12T10:02:12Z</dcterms:modified>
</cp:coreProperties>
</file>