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9B416-65C0-4635-836D-45488ED94EB8}" v="14" dt="2023-10-10T12:59:57.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94660"/>
  </p:normalViewPr>
  <p:slideViewPr>
    <p:cSldViewPr snapToGrid="0">
      <p:cViewPr varScale="1">
        <p:scale>
          <a:sx n="46" d="100"/>
          <a:sy n="46" d="100"/>
        </p:scale>
        <p:origin x="67"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 ranjith" userId="a497971a6db13d18" providerId="LiveId" clId="{E3B9B416-65C0-4635-836D-45488ED94EB8}"/>
    <pc:docChg chg="undo custSel delSld modSld">
      <pc:chgData name="Sti ranjith" userId="a497971a6db13d18" providerId="LiveId" clId="{E3B9B416-65C0-4635-836D-45488ED94EB8}" dt="2023-10-10T13:04:23.014" v="5434" actId="1076"/>
      <pc:docMkLst>
        <pc:docMk/>
      </pc:docMkLst>
      <pc:sldChg chg="modSp mod">
        <pc:chgData name="Sti ranjith" userId="a497971a6db13d18" providerId="LiveId" clId="{E3B9B416-65C0-4635-836D-45488ED94EB8}" dt="2023-10-10T12:06:10.565" v="4525" actId="20577"/>
        <pc:sldMkLst>
          <pc:docMk/>
          <pc:sldMk cId="330771181" sldId="256"/>
        </pc:sldMkLst>
        <pc:spChg chg="mod">
          <ac:chgData name="Sti ranjith" userId="a497971a6db13d18" providerId="LiveId" clId="{E3B9B416-65C0-4635-836D-45488ED94EB8}" dt="2023-10-10T12:06:10.565" v="4525" actId="20577"/>
          <ac:spMkLst>
            <pc:docMk/>
            <pc:sldMk cId="330771181" sldId="256"/>
            <ac:spMk id="3" creationId="{A9216519-38CA-4518-59C0-EF954E0455A3}"/>
          </ac:spMkLst>
        </pc:spChg>
      </pc:sldChg>
      <pc:sldChg chg="modSp mod">
        <pc:chgData name="Sti ranjith" userId="a497971a6db13d18" providerId="LiveId" clId="{E3B9B416-65C0-4635-836D-45488ED94EB8}" dt="2023-10-10T12:12:12.130" v="4611" actId="27636"/>
        <pc:sldMkLst>
          <pc:docMk/>
          <pc:sldMk cId="3010600429" sldId="257"/>
        </pc:sldMkLst>
        <pc:spChg chg="mod">
          <ac:chgData name="Sti ranjith" userId="a497971a6db13d18" providerId="LiveId" clId="{E3B9B416-65C0-4635-836D-45488ED94EB8}" dt="2023-10-10T12:12:12.130" v="4611" actId="27636"/>
          <ac:spMkLst>
            <pc:docMk/>
            <pc:sldMk cId="3010600429" sldId="257"/>
            <ac:spMk id="3" creationId="{728EFA5B-8623-FA36-EA75-91A2C94F2616}"/>
          </ac:spMkLst>
        </pc:spChg>
      </pc:sldChg>
      <pc:sldChg chg="addSp delSp modSp mod">
        <pc:chgData name="Sti ranjith" userId="a497971a6db13d18" providerId="LiveId" clId="{E3B9B416-65C0-4635-836D-45488ED94EB8}" dt="2023-10-10T13:04:23.014" v="5434" actId="1076"/>
        <pc:sldMkLst>
          <pc:docMk/>
          <pc:sldMk cId="1205783030" sldId="258"/>
        </pc:sldMkLst>
        <pc:spChg chg="mod">
          <ac:chgData name="Sti ranjith" userId="a497971a6db13d18" providerId="LiveId" clId="{E3B9B416-65C0-4635-836D-45488ED94EB8}" dt="2023-10-10T13:04:23.014" v="5434" actId="1076"/>
          <ac:spMkLst>
            <pc:docMk/>
            <pc:sldMk cId="1205783030" sldId="258"/>
            <ac:spMk id="2" creationId="{876E3880-7730-6ECA-70A3-63DA35E02D35}"/>
          </ac:spMkLst>
        </pc:spChg>
        <pc:spChg chg="mod">
          <ac:chgData name="Sti ranjith" userId="a497971a6db13d18" providerId="LiveId" clId="{E3B9B416-65C0-4635-836D-45488ED94EB8}" dt="2023-10-10T12:16:33.182" v="4696" actId="207"/>
          <ac:spMkLst>
            <pc:docMk/>
            <pc:sldMk cId="1205783030" sldId="258"/>
            <ac:spMk id="3" creationId="{AF1178D3-EE4D-AA7D-27B7-D6FE3AFECF02}"/>
          </ac:spMkLst>
        </pc:spChg>
        <pc:picChg chg="del">
          <ac:chgData name="Sti ranjith" userId="a497971a6db13d18" providerId="LiveId" clId="{E3B9B416-65C0-4635-836D-45488ED94EB8}" dt="2023-09-30T03:31:22.118" v="434" actId="478"/>
          <ac:picMkLst>
            <pc:docMk/>
            <pc:sldMk cId="1205783030" sldId="258"/>
            <ac:picMk id="4" creationId="{BA82E0ED-5FE9-8413-8584-50ACE9083365}"/>
          </ac:picMkLst>
        </pc:picChg>
        <pc:picChg chg="add mod">
          <ac:chgData name="Sti ranjith" userId="a497971a6db13d18" providerId="LiveId" clId="{E3B9B416-65C0-4635-836D-45488ED94EB8}" dt="2023-10-10T12:18:34.972" v="4705" actId="1076"/>
          <ac:picMkLst>
            <pc:docMk/>
            <pc:sldMk cId="1205783030" sldId="258"/>
            <ac:picMk id="5" creationId="{0E6BB3DD-BA8F-890A-C445-96801D4C09ED}"/>
          </ac:picMkLst>
        </pc:picChg>
        <pc:picChg chg="add del mod">
          <ac:chgData name="Sti ranjith" userId="a497971a6db13d18" providerId="LiveId" clId="{E3B9B416-65C0-4635-836D-45488ED94EB8}" dt="2023-10-10T12:18:28.596" v="4703" actId="478"/>
          <ac:picMkLst>
            <pc:docMk/>
            <pc:sldMk cId="1205783030" sldId="258"/>
            <ac:picMk id="6" creationId="{0F8C93A6-C665-21BA-ECE1-9B296277278A}"/>
          </ac:picMkLst>
        </pc:picChg>
      </pc:sldChg>
      <pc:sldChg chg="addSp delSp modSp mod">
        <pc:chgData name="Sti ranjith" userId="a497971a6db13d18" providerId="LiveId" clId="{E3B9B416-65C0-4635-836D-45488ED94EB8}" dt="2023-10-10T12:38:46.923" v="4981" actId="255"/>
        <pc:sldMkLst>
          <pc:docMk/>
          <pc:sldMk cId="1390045417" sldId="259"/>
        </pc:sldMkLst>
        <pc:spChg chg="mod">
          <ac:chgData name="Sti ranjith" userId="a497971a6db13d18" providerId="LiveId" clId="{E3B9B416-65C0-4635-836D-45488ED94EB8}" dt="2023-10-10T12:20:54.792" v="4785" actId="27636"/>
          <ac:spMkLst>
            <pc:docMk/>
            <pc:sldMk cId="1390045417" sldId="259"/>
            <ac:spMk id="2" creationId="{54F9EED3-CDE4-AFEC-D299-3993FF3E7A1D}"/>
          </ac:spMkLst>
        </pc:spChg>
        <pc:spChg chg="mod">
          <ac:chgData name="Sti ranjith" userId="a497971a6db13d18" providerId="LiveId" clId="{E3B9B416-65C0-4635-836D-45488ED94EB8}" dt="2023-10-10T12:38:46.923" v="4981" actId="255"/>
          <ac:spMkLst>
            <pc:docMk/>
            <pc:sldMk cId="1390045417" sldId="259"/>
            <ac:spMk id="3" creationId="{9559BB4E-DD7B-C8DD-AEF6-32D2A608A2FF}"/>
          </ac:spMkLst>
        </pc:spChg>
        <pc:picChg chg="add del mod">
          <ac:chgData name="Sti ranjith" userId="a497971a6db13d18" providerId="LiveId" clId="{E3B9B416-65C0-4635-836D-45488ED94EB8}" dt="2023-10-10T12:21:32.948" v="4789" actId="478"/>
          <ac:picMkLst>
            <pc:docMk/>
            <pc:sldMk cId="1390045417" sldId="259"/>
            <ac:picMk id="5" creationId="{EEFE847C-0106-D037-885F-F8B6305C7B07}"/>
          </ac:picMkLst>
        </pc:picChg>
        <pc:picChg chg="add mod">
          <ac:chgData name="Sti ranjith" userId="a497971a6db13d18" providerId="LiveId" clId="{E3B9B416-65C0-4635-836D-45488ED94EB8}" dt="2023-10-10T12:24:13.711" v="4812" actId="14100"/>
          <ac:picMkLst>
            <pc:docMk/>
            <pc:sldMk cId="1390045417" sldId="259"/>
            <ac:picMk id="6" creationId="{A6A60ACA-BB26-E227-3F33-6D8BB939B607}"/>
          </ac:picMkLst>
        </pc:picChg>
      </pc:sldChg>
      <pc:sldChg chg="addSp delSp modSp mod">
        <pc:chgData name="Sti ranjith" userId="a497971a6db13d18" providerId="LiveId" clId="{E3B9B416-65C0-4635-836D-45488ED94EB8}" dt="2023-10-10T12:46:26.132" v="5089" actId="14100"/>
        <pc:sldMkLst>
          <pc:docMk/>
          <pc:sldMk cId="4183263828" sldId="260"/>
        </pc:sldMkLst>
        <pc:spChg chg="mod">
          <ac:chgData name="Sti ranjith" userId="a497971a6db13d18" providerId="LiveId" clId="{E3B9B416-65C0-4635-836D-45488ED94EB8}" dt="2023-10-10T12:27:31.080" v="4908" actId="1076"/>
          <ac:spMkLst>
            <pc:docMk/>
            <pc:sldMk cId="4183263828" sldId="260"/>
            <ac:spMk id="2" creationId="{0F0918EB-9742-EF8C-DCAB-DF961D5835B6}"/>
          </ac:spMkLst>
        </pc:spChg>
        <pc:spChg chg="mod">
          <ac:chgData name="Sti ranjith" userId="a497971a6db13d18" providerId="LiveId" clId="{E3B9B416-65C0-4635-836D-45488ED94EB8}" dt="2023-10-10T12:38:58.429" v="4982" actId="255"/>
          <ac:spMkLst>
            <pc:docMk/>
            <pc:sldMk cId="4183263828" sldId="260"/>
            <ac:spMk id="7" creationId="{62B01CC1-0607-C63A-BDDF-3171D69DCFA9}"/>
          </ac:spMkLst>
        </pc:spChg>
        <pc:picChg chg="del">
          <ac:chgData name="Sti ranjith" userId="a497971a6db13d18" providerId="LiveId" clId="{E3B9B416-65C0-4635-836D-45488ED94EB8}" dt="2023-09-30T03:37:52.728" v="1033" actId="478"/>
          <ac:picMkLst>
            <pc:docMk/>
            <pc:sldMk cId="4183263828" sldId="260"/>
            <ac:picMk id="3" creationId="{E8EB64D3-62A9-2763-2C40-9154333E93CE}"/>
          </ac:picMkLst>
        </pc:picChg>
        <pc:picChg chg="add mod">
          <ac:chgData name="Sti ranjith" userId="a497971a6db13d18" providerId="LiveId" clId="{E3B9B416-65C0-4635-836D-45488ED94EB8}" dt="2023-10-10T12:46:26.132" v="5089" actId="14100"/>
          <ac:picMkLst>
            <pc:docMk/>
            <pc:sldMk cId="4183263828" sldId="260"/>
            <ac:picMk id="4" creationId="{C7DD1125-9E38-F465-7F31-55D98B6E47E7}"/>
          </ac:picMkLst>
        </pc:picChg>
        <pc:picChg chg="add del mod">
          <ac:chgData name="Sti ranjith" userId="a497971a6db13d18" providerId="LiveId" clId="{E3B9B416-65C0-4635-836D-45488ED94EB8}" dt="2023-10-10T12:33:45.230" v="4979" actId="478"/>
          <ac:picMkLst>
            <pc:docMk/>
            <pc:sldMk cId="4183263828" sldId="260"/>
            <ac:picMk id="5" creationId="{3D9EE2F1-5E06-17A0-29F5-7A4AEDEA41E7}"/>
          </ac:picMkLst>
        </pc:picChg>
      </pc:sldChg>
      <pc:sldChg chg="addSp delSp modSp mod">
        <pc:chgData name="Sti ranjith" userId="a497971a6db13d18" providerId="LiveId" clId="{E3B9B416-65C0-4635-836D-45488ED94EB8}" dt="2023-10-10T12:53:31.728" v="5177" actId="14100"/>
        <pc:sldMkLst>
          <pc:docMk/>
          <pc:sldMk cId="2166600211" sldId="261"/>
        </pc:sldMkLst>
        <pc:spChg chg="mod">
          <ac:chgData name="Sti ranjith" userId="a497971a6db13d18" providerId="LiveId" clId="{E3B9B416-65C0-4635-836D-45488ED94EB8}" dt="2023-10-10T12:52:54.832" v="5171" actId="1076"/>
          <ac:spMkLst>
            <pc:docMk/>
            <pc:sldMk cId="2166600211" sldId="261"/>
            <ac:spMk id="2" creationId="{E01D718D-430B-6498-317A-41D32D7F2CCF}"/>
          </ac:spMkLst>
        </pc:spChg>
        <pc:spChg chg="mod">
          <ac:chgData name="Sti ranjith" userId="a497971a6db13d18" providerId="LiveId" clId="{E3B9B416-65C0-4635-836D-45488ED94EB8}" dt="2023-10-10T12:53:31.728" v="5177" actId="14100"/>
          <ac:spMkLst>
            <pc:docMk/>
            <pc:sldMk cId="2166600211" sldId="261"/>
            <ac:spMk id="5" creationId="{1F2F4B0A-46F1-344D-C63C-8450C5C0656B}"/>
          </ac:spMkLst>
        </pc:spChg>
        <pc:picChg chg="add del mod">
          <ac:chgData name="Sti ranjith" userId="a497971a6db13d18" providerId="LiveId" clId="{E3B9B416-65C0-4635-836D-45488ED94EB8}" dt="2023-10-10T12:41:42.837" v="5041" actId="478"/>
          <ac:picMkLst>
            <pc:docMk/>
            <pc:sldMk cId="2166600211" sldId="261"/>
            <ac:picMk id="4" creationId="{3F1AAA85-6E95-8717-65CF-3402BBABD182}"/>
          </ac:picMkLst>
        </pc:picChg>
      </pc:sldChg>
      <pc:sldChg chg="modSp mod">
        <pc:chgData name="Sti ranjith" userId="a497971a6db13d18" providerId="LiveId" clId="{E3B9B416-65C0-4635-836D-45488ED94EB8}" dt="2023-10-10T12:51:01.895" v="5170" actId="1076"/>
        <pc:sldMkLst>
          <pc:docMk/>
          <pc:sldMk cId="346395255" sldId="262"/>
        </pc:sldMkLst>
        <pc:spChg chg="mod">
          <ac:chgData name="Sti ranjith" userId="a497971a6db13d18" providerId="LiveId" clId="{E3B9B416-65C0-4635-836D-45488ED94EB8}" dt="2023-10-10T12:51:01.895" v="5170" actId="1076"/>
          <ac:spMkLst>
            <pc:docMk/>
            <pc:sldMk cId="346395255" sldId="262"/>
            <ac:spMk id="2" creationId="{FEC8C592-021D-1FF8-C555-C33C91C6C406}"/>
          </ac:spMkLst>
        </pc:spChg>
        <pc:spChg chg="mod">
          <ac:chgData name="Sti ranjith" userId="a497971a6db13d18" providerId="LiveId" clId="{E3B9B416-65C0-4635-836D-45488ED94EB8}" dt="2023-10-10T12:50:45.378" v="5168" actId="14100"/>
          <ac:spMkLst>
            <pc:docMk/>
            <pc:sldMk cId="346395255" sldId="262"/>
            <ac:spMk id="3" creationId="{2DED22CB-F621-4750-6E88-8FE14BF0CBB1}"/>
          </ac:spMkLst>
        </pc:spChg>
      </pc:sldChg>
      <pc:sldChg chg="addSp delSp modSp mod">
        <pc:chgData name="Sti ranjith" userId="a497971a6db13d18" providerId="LiveId" clId="{E3B9B416-65C0-4635-836D-45488ED94EB8}" dt="2023-10-10T12:57:03.321" v="5258" actId="1076"/>
        <pc:sldMkLst>
          <pc:docMk/>
          <pc:sldMk cId="4095731780" sldId="263"/>
        </pc:sldMkLst>
        <pc:spChg chg="mod">
          <ac:chgData name="Sti ranjith" userId="a497971a6db13d18" providerId="LiveId" clId="{E3B9B416-65C0-4635-836D-45488ED94EB8}" dt="2023-10-10T12:54:32.251" v="5241" actId="1076"/>
          <ac:spMkLst>
            <pc:docMk/>
            <pc:sldMk cId="4095731780" sldId="263"/>
            <ac:spMk id="2" creationId="{35D0EA1F-4AB6-AFD3-B794-2D16CF81EACC}"/>
          </ac:spMkLst>
        </pc:spChg>
        <pc:spChg chg="del mod">
          <ac:chgData name="Sti ranjith" userId="a497971a6db13d18" providerId="LiveId" clId="{E3B9B416-65C0-4635-836D-45488ED94EB8}" dt="2023-09-30T04:08:59.903" v="3293"/>
          <ac:spMkLst>
            <pc:docMk/>
            <pc:sldMk cId="4095731780" sldId="263"/>
            <ac:spMk id="5" creationId="{80FF27A1-8EAB-2FC8-1BD3-BF140FD120DD}"/>
          </ac:spMkLst>
        </pc:spChg>
        <pc:spChg chg="add mod">
          <ac:chgData name="Sti ranjith" userId="a497971a6db13d18" providerId="LiveId" clId="{E3B9B416-65C0-4635-836D-45488ED94EB8}" dt="2023-10-10T12:56:17.811" v="5251" actId="14100"/>
          <ac:spMkLst>
            <pc:docMk/>
            <pc:sldMk cId="4095731780" sldId="263"/>
            <ac:spMk id="6" creationId="{41D7F3AC-8AE2-2DE5-79E3-1FD3FE774CC9}"/>
          </ac:spMkLst>
        </pc:spChg>
        <pc:picChg chg="del">
          <ac:chgData name="Sti ranjith" userId="a497971a6db13d18" providerId="LiveId" clId="{E3B9B416-65C0-4635-836D-45488ED94EB8}" dt="2023-09-30T04:10:24.408" v="3294" actId="478"/>
          <ac:picMkLst>
            <pc:docMk/>
            <pc:sldMk cId="4095731780" sldId="263"/>
            <ac:picMk id="4" creationId="{71ACA480-BC76-C950-9BE0-94B0101D8C0E}"/>
          </ac:picMkLst>
        </pc:picChg>
        <pc:picChg chg="add mod">
          <ac:chgData name="Sti ranjith" userId="a497971a6db13d18" providerId="LiveId" clId="{E3B9B416-65C0-4635-836D-45488ED94EB8}" dt="2023-10-10T12:57:03.321" v="5258" actId="1076"/>
          <ac:picMkLst>
            <pc:docMk/>
            <pc:sldMk cId="4095731780" sldId="263"/>
            <ac:picMk id="4" creationId="{CEA84039-753E-579E-76A8-120E5DBA317C}"/>
          </ac:picMkLst>
        </pc:picChg>
      </pc:sldChg>
      <pc:sldChg chg="addSp delSp modSp mod">
        <pc:chgData name="Sti ranjith" userId="a497971a6db13d18" providerId="LiveId" clId="{E3B9B416-65C0-4635-836D-45488ED94EB8}" dt="2023-10-10T13:00:15.463" v="5338" actId="14100"/>
        <pc:sldMkLst>
          <pc:docMk/>
          <pc:sldMk cId="259585943" sldId="264"/>
        </pc:sldMkLst>
        <pc:spChg chg="mod">
          <ac:chgData name="Sti ranjith" userId="a497971a6db13d18" providerId="LiveId" clId="{E3B9B416-65C0-4635-836D-45488ED94EB8}" dt="2023-10-10T12:57:53.109" v="5319" actId="1076"/>
          <ac:spMkLst>
            <pc:docMk/>
            <pc:sldMk cId="259585943" sldId="264"/>
            <ac:spMk id="2" creationId="{7FC08FEE-400C-5450-FEFB-1B4B5E37411D}"/>
          </ac:spMkLst>
        </pc:spChg>
        <pc:spChg chg="mod">
          <ac:chgData name="Sti ranjith" userId="a497971a6db13d18" providerId="LiveId" clId="{E3B9B416-65C0-4635-836D-45488ED94EB8}" dt="2023-10-10T12:58:34.664" v="5331" actId="207"/>
          <ac:spMkLst>
            <pc:docMk/>
            <pc:sldMk cId="259585943" sldId="264"/>
            <ac:spMk id="3" creationId="{8D670586-23D5-0E31-6BB8-1A48C420E8DF}"/>
          </ac:spMkLst>
        </pc:spChg>
        <pc:picChg chg="add mod">
          <ac:chgData name="Sti ranjith" userId="a497971a6db13d18" providerId="LiveId" clId="{E3B9B416-65C0-4635-836D-45488ED94EB8}" dt="2023-10-10T13:00:15.463" v="5338" actId="14100"/>
          <ac:picMkLst>
            <pc:docMk/>
            <pc:sldMk cId="259585943" sldId="264"/>
            <ac:picMk id="5" creationId="{6E89D2FF-3260-81BB-8A9A-5DDC3B9BFDFA}"/>
          </ac:picMkLst>
        </pc:picChg>
        <pc:picChg chg="del">
          <ac:chgData name="Sti ranjith" userId="a497971a6db13d18" providerId="LiveId" clId="{E3B9B416-65C0-4635-836D-45488ED94EB8}" dt="2023-09-30T04:14:59.006" v="3545" actId="478"/>
          <ac:picMkLst>
            <pc:docMk/>
            <pc:sldMk cId="259585943" sldId="264"/>
            <ac:picMk id="5" creationId="{B3F480A8-66EF-A187-931E-F84F7C9E244B}"/>
          </ac:picMkLst>
        </pc:picChg>
        <pc:picChg chg="add del mod">
          <ac:chgData name="Sti ranjith" userId="a497971a6db13d18" providerId="LiveId" clId="{E3B9B416-65C0-4635-836D-45488ED94EB8}" dt="2023-10-10T12:57:57.441" v="5320" actId="478"/>
          <ac:picMkLst>
            <pc:docMk/>
            <pc:sldMk cId="259585943" sldId="264"/>
            <ac:picMk id="6" creationId="{BFEC8F22-95A8-9DE6-6326-FB1AAA3B9DBE}"/>
          </ac:picMkLst>
        </pc:picChg>
      </pc:sldChg>
      <pc:sldChg chg="del">
        <pc:chgData name="Sti ranjith" userId="a497971a6db13d18" providerId="LiveId" clId="{E3B9B416-65C0-4635-836D-45488ED94EB8}" dt="2023-09-30T04:18:46.312" v="4000" actId="2696"/>
        <pc:sldMkLst>
          <pc:docMk/>
          <pc:sldMk cId="1472116433" sldId="265"/>
        </pc:sldMkLst>
      </pc:sldChg>
      <pc:sldChg chg="addSp delSp modSp del mod">
        <pc:chgData name="Sti ranjith" userId="a497971a6db13d18" providerId="LiveId" clId="{E3B9B416-65C0-4635-836D-45488ED94EB8}" dt="2023-10-10T13:00:27.204" v="5339" actId="2696"/>
        <pc:sldMkLst>
          <pc:docMk/>
          <pc:sldMk cId="1104473696" sldId="266"/>
        </pc:sldMkLst>
        <pc:spChg chg="add mod">
          <ac:chgData name="Sti ranjith" userId="a497971a6db13d18" providerId="LiveId" clId="{E3B9B416-65C0-4635-836D-45488ED94EB8}" dt="2023-09-30T04:29:22.610" v="4152" actId="5793"/>
          <ac:spMkLst>
            <pc:docMk/>
            <pc:sldMk cId="1104473696" sldId="266"/>
            <ac:spMk id="5" creationId="{5875BD66-CE5B-CC16-26FC-DDE0FE8A0604}"/>
          </ac:spMkLst>
        </pc:spChg>
        <pc:picChg chg="del mod">
          <ac:chgData name="Sti ranjith" userId="a497971a6db13d18" providerId="LiveId" clId="{E3B9B416-65C0-4635-836D-45488ED94EB8}" dt="2023-09-30T04:26:01.792" v="4019" actId="478"/>
          <ac:picMkLst>
            <pc:docMk/>
            <pc:sldMk cId="1104473696" sldId="266"/>
            <ac:picMk id="4" creationId="{36E28A59-0F36-1539-5B00-FCACABB8DC23}"/>
          </ac:picMkLst>
        </pc:picChg>
        <pc:picChg chg="add mod">
          <ac:chgData name="Sti ranjith" userId="a497971a6db13d18" providerId="LiveId" clId="{E3B9B416-65C0-4635-836D-45488ED94EB8}" dt="2023-09-30T04:29:39.314" v="4155" actId="14100"/>
          <ac:picMkLst>
            <pc:docMk/>
            <pc:sldMk cId="1104473696" sldId="266"/>
            <ac:picMk id="7" creationId="{814C7D08-9234-EFE8-E88B-3467315F538E}"/>
          </ac:picMkLst>
        </pc:picChg>
      </pc:sldChg>
      <pc:sldChg chg="modSp mod">
        <pc:chgData name="Sti ranjith" userId="a497971a6db13d18" providerId="LiveId" clId="{E3B9B416-65C0-4635-836D-45488ED94EB8}" dt="2023-10-10T13:02:40.835" v="5347" actId="255"/>
        <pc:sldMkLst>
          <pc:docMk/>
          <pc:sldMk cId="2995364323" sldId="267"/>
        </pc:sldMkLst>
        <pc:spChg chg="mod">
          <ac:chgData name="Sti ranjith" userId="a497971a6db13d18" providerId="LiveId" clId="{E3B9B416-65C0-4635-836D-45488ED94EB8}" dt="2023-10-10T13:02:40.835" v="5347" actId="255"/>
          <ac:spMkLst>
            <pc:docMk/>
            <pc:sldMk cId="2995364323" sldId="267"/>
            <ac:spMk id="3" creationId="{C64EE1F6-B05C-46E9-45F5-7E6F7BFDF0D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2F72-69BC-ED38-2A12-05B1E0BAB6D8}"/>
              </a:ext>
            </a:extLst>
          </p:cNvPr>
          <p:cNvSpPr>
            <a:spLocks noGrp="1"/>
          </p:cNvSpPr>
          <p:nvPr>
            <p:ph type="ctrTitle"/>
          </p:nvPr>
        </p:nvSpPr>
        <p:spPr>
          <a:xfrm>
            <a:off x="2382909" y="2099728"/>
            <a:ext cx="7426181" cy="1557869"/>
          </a:xfrm>
        </p:spPr>
        <p:txBody>
          <a:bodyPr/>
          <a:lstStyle/>
          <a:p>
            <a:r>
              <a:rPr lang="en-US" b="1" dirty="0">
                <a:solidFill>
                  <a:schemeClr val="bg1">
                    <a:lumMod val="10000"/>
                  </a:schemeClr>
                </a:solidFill>
              </a:rPr>
              <a:t>Predicting House Prices using Machine Learning</a:t>
            </a:r>
          </a:p>
        </p:txBody>
      </p:sp>
      <p:sp>
        <p:nvSpPr>
          <p:cNvPr id="3" name="Subtitle 2">
            <a:extLst>
              <a:ext uri="{FF2B5EF4-FFF2-40B4-BE49-F238E27FC236}">
                <a16:creationId xmlns:a16="http://schemas.microsoft.com/office/drawing/2014/main" id="{A9216519-38CA-4518-59C0-EF954E0455A3}"/>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INNOVATION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83B4-1DCC-5A77-A296-B346EE13AD9D}"/>
              </a:ext>
            </a:extLst>
          </p:cNvPr>
          <p:cNvSpPr>
            <a:spLocks noGrp="1"/>
          </p:cNvSpPr>
          <p:nvPr>
            <p:ph type="title"/>
          </p:nvPr>
        </p:nvSpPr>
        <p:spPr>
          <a:xfrm>
            <a:off x="-1722420" y="1253065"/>
            <a:ext cx="9601196" cy="1303867"/>
          </a:xfrm>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C64EE1F6-B05C-46E9-45F5-7E6F7BFDF0D9}"/>
              </a:ext>
            </a:extLst>
          </p:cNvPr>
          <p:cNvSpPr>
            <a:spLocks noGrp="1"/>
          </p:cNvSpPr>
          <p:nvPr>
            <p:ph idx="1"/>
          </p:nvPr>
        </p:nvSpPr>
        <p:spPr/>
        <p:txBody>
          <a:bodyPr>
            <a:normAutofit/>
          </a:bodyPr>
          <a:lstStyle/>
          <a:p>
            <a:pPr marL="0" indent="0">
              <a:buNone/>
            </a:pPr>
            <a:r>
              <a:rPr lang="en-US" sz="2200" b="0" i="0" dirty="0">
                <a:solidFill>
                  <a:schemeClr val="tx1"/>
                </a:solidFill>
                <a:effectLst/>
                <a:latin typeface="Times New Roman" panose="02020603050405020304" pitchFamily="18" charset="0"/>
                <a:cs typeface="Times New Roman" panose="02020603050405020304" pitchFamily="18" charset="0"/>
              </a:rPr>
              <a:t>By incorporating these innovative approaches, the house price prediction system becomes a cutting-edge, interactive, and adaptable solution that not only provides accurate predictions but also enhances user engagement and trust in the platform.</a:t>
            </a:r>
          </a:p>
          <a:p>
            <a:pPr marL="0" indent="0">
              <a:buNone/>
            </a:pPr>
            <a:r>
              <a:rPr lang="en-US" sz="2200" b="0" i="0" dirty="0">
                <a:solidFill>
                  <a:schemeClr val="tx1"/>
                </a:solidFill>
                <a:effectLst/>
                <a:latin typeface="Times New Roman" panose="02020603050405020304" pitchFamily="18" charset="0"/>
                <a:cs typeface="Times New Roman" panose="02020603050405020304" pitchFamily="18" charset="0"/>
              </a:rPr>
              <a:t>Each of these techniques has its own strengths and weaknesses, and the choice of which one(s) to use depends on the specific characteristics of the dataset, the desired level of interpretability, the need for speed, and the overall model performance. </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36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BBB6-DCC9-E2A1-86CA-78A32C8EB4AB}"/>
              </a:ext>
            </a:extLst>
          </p:cNvPr>
          <p:cNvSpPr>
            <a:spLocks noGrp="1"/>
          </p:cNvSpPr>
          <p:nvPr>
            <p:ph type="title"/>
          </p:nvPr>
        </p:nvSpPr>
        <p:spPr>
          <a:xfrm>
            <a:off x="1295401" y="1532441"/>
            <a:ext cx="9601196" cy="1303867"/>
          </a:xfrm>
        </p:spPr>
        <p:txBody>
          <a:bodyPr anchor="ctr"/>
          <a:lstStyle/>
          <a:p>
            <a:pPr algn="l"/>
            <a:r>
              <a:rPr lang="en-IN" b="1" dirty="0"/>
              <a:t>Abstract</a:t>
            </a:r>
            <a:endParaRPr lang="en-US" b="1" dirty="0"/>
          </a:p>
        </p:txBody>
      </p:sp>
      <p:sp>
        <p:nvSpPr>
          <p:cNvPr id="3" name="Content Placeholder 2">
            <a:extLst>
              <a:ext uri="{FF2B5EF4-FFF2-40B4-BE49-F238E27FC236}">
                <a16:creationId xmlns:a16="http://schemas.microsoft.com/office/drawing/2014/main" id="{728EFA5B-8623-FA36-EA75-91A2C94F2616}"/>
              </a:ext>
            </a:extLst>
          </p:cNvPr>
          <p:cNvSpPr>
            <a:spLocks noGrp="1"/>
          </p:cNvSpPr>
          <p:nvPr>
            <p:ph idx="1"/>
          </p:nvPr>
        </p:nvSpPr>
        <p:spPr/>
        <p:txBody>
          <a:bodyPr>
            <a:normAutofit/>
          </a:bodyPr>
          <a:lstStyle/>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The system is intended to forecast the price of a home grounded on its various features such as location, square footage, number of bedrooms and bathrooms, and other related factors. The system uses a variety of machine learning algorithms, including linear regression, decision tree regression, random forest regression, and artificial neural networks to make accurate predictions. Algorithms are trained on a large dataset of house prices and their associated characteristics to learn the relationships between these factors and the corresponding prices. The system is measured against various performance metrics, such as: B. root-mean-square and r-squared score, to measure its accuracy and effectiveness. The results show that the system can predict house prices with great accuracy, making it a valuable tool for real estate agents, home buyers and sellers.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60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3880-7730-6ECA-70A3-63DA35E02D35}"/>
              </a:ext>
            </a:extLst>
          </p:cNvPr>
          <p:cNvSpPr>
            <a:spLocks noGrp="1"/>
          </p:cNvSpPr>
          <p:nvPr>
            <p:ph type="title"/>
          </p:nvPr>
        </p:nvSpPr>
        <p:spPr>
          <a:xfrm>
            <a:off x="1295401" y="1538213"/>
            <a:ext cx="9601196" cy="1303867"/>
          </a:xfrm>
        </p:spPr>
        <p:txBody>
          <a:bodyPr anchor="ctr">
            <a:normAutofit/>
          </a:bodyPr>
          <a:lstStyle/>
          <a:p>
            <a:pPr algn="l"/>
            <a:r>
              <a:rPr lang="en-IN" sz="3700" b="1" dirty="0">
                <a:latin typeface="Times New Roman" panose="02020603050405020304" pitchFamily="18" charset="0"/>
                <a:cs typeface="Times New Roman" panose="02020603050405020304" pitchFamily="18" charset="0"/>
              </a:rPr>
              <a:t>Smart Data Acquisition and augmentation</a:t>
            </a:r>
            <a:endParaRPr lang="en-US" sz="3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178D3-EE4D-AA7D-27B7-D6FE3AFECF02}"/>
              </a:ext>
            </a:extLst>
          </p:cNvPr>
          <p:cNvSpPr>
            <a:spLocks noGrp="1"/>
          </p:cNvSpPr>
          <p:nvPr>
            <p:ph idx="1"/>
          </p:nvPr>
        </p:nvSpPr>
        <p:spPr>
          <a:xfrm>
            <a:off x="1295401" y="2556932"/>
            <a:ext cx="4800599" cy="3318936"/>
          </a:xfrm>
        </p:spPr>
        <p:txBody>
          <a:bodyPr>
            <a:normAutofit fontScale="92500" lnSpcReduction="20000"/>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Implement an automated data gathering system that leverages web scraping, APIs, and real-time data feeds from various sources to ensure the dataset is always up-to-date and diverse.</a:t>
            </a:r>
          </a:p>
          <a:p>
            <a:pPr algn="just"/>
            <a:r>
              <a:rPr lang="en-US" b="0" i="0" dirty="0">
                <a:solidFill>
                  <a:schemeClr val="tx1"/>
                </a:solidFill>
                <a:effectLst/>
                <a:latin typeface="Times New Roman" panose="02020603050405020304" pitchFamily="18" charset="0"/>
                <a:cs typeface="Times New Roman" panose="02020603050405020304" pitchFamily="18" charset="0"/>
              </a:rPr>
              <a:t>Utilize data augmentation techniques, including generative adversarial networks (GANs) or data synthesis, to create additional training examples and enrich the dataset.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6BB3DD-BA8F-890A-C445-96801D4C09ED}"/>
              </a:ext>
            </a:extLst>
          </p:cNvPr>
          <p:cNvPicPr>
            <a:picLocks noChangeAspect="1"/>
          </p:cNvPicPr>
          <p:nvPr/>
        </p:nvPicPr>
        <p:blipFill>
          <a:blip r:embed="rId2"/>
          <a:stretch>
            <a:fillRect/>
          </a:stretch>
        </p:blipFill>
        <p:spPr>
          <a:xfrm>
            <a:off x="6095999" y="2651653"/>
            <a:ext cx="4520160" cy="3129493"/>
          </a:xfrm>
          <a:prstGeom prst="rect">
            <a:avLst/>
          </a:prstGeom>
        </p:spPr>
      </p:pic>
    </p:spTree>
    <p:extLst>
      <p:ext uri="{BB962C8B-B14F-4D97-AF65-F5344CB8AC3E}">
        <p14:creationId xmlns:p14="http://schemas.microsoft.com/office/powerpoint/2010/main" val="120578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EED3-CDE4-AFEC-D299-3993FF3E7A1D}"/>
              </a:ext>
            </a:extLst>
          </p:cNvPr>
          <p:cNvSpPr>
            <a:spLocks noGrp="1"/>
          </p:cNvSpPr>
          <p:nvPr>
            <p:ph type="title"/>
          </p:nvPr>
        </p:nvSpPr>
        <p:spPr>
          <a:xfrm>
            <a:off x="931025" y="1379622"/>
            <a:ext cx="8911244" cy="1177310"/>
          </a:xfrm>
        </p:spPr>
        <p:txBody>
          <a:bodyPr anchor="ctr">
            <a:normAutofit fontScale="90000"/>
          </a:bodyPr>
          <a:lstStyle/>
          <a:p>
            <a:r>
              <a:rPr lang="en-IN" sz="3800" b="1" dirty="0">
                <a:latin typeface="Times New Roman" panose="02020603050405020304" pitchFamily="18" charset="0"/>
                <a:cs typeface="Times New Roman" panose="02020603050405020304" pitchFamily="18" charset="0"/>
              </a:rPr>
              <a:t>Interactive Data Visualization and</a:t>
            </a:r>
            <a:br>
              <a:rPr lang="en-IN" sz="3800" b="1" dirty="0">
                <a:latin typeface="Times New Roman" panose="02020603050405020304" pitchFamily="18" charset="0"/>
                <a:cs typeface="Times New Roman" panose="02020603050405020304" pitchFamily="18" charset="0"/>
              </a:rPr>
            </a:br>
            <a:r>
              <a:rPr lang="en-IN" sz="3800" b="1" dirty="0">
                <a:latin typeface="Times New Roman" panose="02020603050405020304" pitchFamily="18" charset="0"/>
                <a:cs typeface="Times New Roman" panose="02020603050405020304" pitchFamily="18" charset="0"/>
              </a:rPr>
              <a:t>Exploration</a:t>
            </a:r>
            <a:endParaRPr lang="en-US" sz="3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59BB4E-DD7B-C8DD-AEF6-32D2A608A2FF}"/>
              </a:ext>
            </a:extLst>
          </p:cNvPr>
          <p:cNvSpPr>
            <a:spLocks noGrp="1"/>
          </p:cNvSpPr>
          <p:nvPr>
            <p:ph idx="1"/>
          </p:nvPr>
        </p:nvSpPr>
        <p:spPr>
          <a:xfrm>
            <a:off x="1295401" y="2556932"/>
            <a:ext cx="5803668" cy="3318936"/>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Develop an interactive and immersive 3D visualization tool that allows users to explore properties virtually, providing a more engaging and realistic experience for potential buyers.</a:t>
            </a:r>
          </a:p>
          <a:p>
            <a:pPr algn="just"/>
            <a:r>
              <a:rPr lang="en-US" sz="2200" b="0" i="0" dirty="0">
                <a:solidFill>
                  <a:schemeClr val="tx1"/>
                </a:solidFill>
                <a:effectLst/>
                <a:latin typeface="Times New Roman" panose="02020603050405020304" pitchFamily="18" charset="0"/>
                <a:cs typeface="Times New Roman" panose="02020603050405020304" pitchFamily="18" charset="0"/>
              </a:rPr>
              <a:t>Implement augmented reality (AR) features to overlay house details, prices, and other relevant information when viewing a property through a mobile device.</a:t>
            </a:r>
            <a:endParaRPr lang="en-IN" sz="2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A60ACA-BB26-E227-3F33-6D8BB939B607}"/>
              </a:ext>
            </a:extLst>
          </p:cNvPr>
          <p:cNvPicPr>
            <a:picLocks noChangeAspect="1"/>
          </p:cNvPicPr>
          <p:nvPr/>
        </p:nvPicPr>
        <p:blipFill>
          <a:blip r:embed="rId2"/>
          <a:stretch>
            <a:fillRect/>
          </a:stretch>
        </p:blipFill>
        <p:spPr>
          <a:xfrm>
            <a:off x="7232073" y="2675448"/>
            <a:ext cx="3664526" cy="3175462"/>
          </a:xfrm>
          <a:prstGeom prst="rect">
            <a:avLst/>
          </a:prstGeom>
        </p:spPr>
      </p:pic>
    </p:spTree>
    <p:extLst>
      <p:ext uri="{BB962C8B-B14F-4D97-AF65-F5344CB8AC3E}">
        <p14:creationId xmlns:p14="http://schemas.microsoft.com/office/powerpoint/2010/main" val="139004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8EB-9742-EF8C-DCAB-DF961D5835B6}"/>
              </a:ext>
            </a:extLst>
          </p:cNvPr>
          <p:cNvSpPr>
            <a:spLocks noGrp="1"/>
          </p:cNvSpPr>
          <p:nvPr>
            <p:ph type="title"/>
          </p:nvPr>
        </p:nvSpPr>
        <p:spPr>
          <a:xfrm>
            <a:off x="-147236" y="1057585"/>
            <a:ext cx="10105884" cy="1303867"/>
          </a:xfrm>
        </p:spPr>
        <p:txBody>
          <a:bodyPr>
            <a:normAutofit fontScale="90000"/>
          </a:bodyPr>
          <a:lstStyle/>
          <a:p>
            <a:r>
              <a:rPr lang="en-IN" b="1" dirty="0"/>
              <a:t>AI-Powered Model Selection and Hyperparameter Optimization</a:t>
            </a:r>
            <a:endParaRPr lang="en-US" b="1" dirty="0"/>
          </a:p>
        </p:txBody>
      </p:sp>
      <p:sp>
        <p:nvSpPr>
          <p:cNvPr id="7" name="Content Placeholder 6">
            <a:extLst>
              <a:ext uri="{FF2B5EF4-FFF2-40B4-BE49-F238E27FC236}">
                <a16:creationId xmlns:a16="http://schemas.microsoft.com/office/drawing/2014/main" id="{62B01CC1-0607-C63A-BDDF-3171D69DCFA9}"/>
              </a:ext>
            </a:extLst>
          </p:cNvPr>
          <p:cNvSpPr>
            <a:spLocks noGrp="1"/>
          </p:cNvSpPr>
          <p:nvPr>
            <p:ph idx="1"/>
          </p:nvPr>
        </p:nvSpPr>
        <p:spPr>
          <a:xfrm>
            <a:off x="1295402" y="2556932"/>
            <a:ext cx="5371406" cy="3318936"/>
          </a:xfrm>
        </p:spPr>
        <p:txBody>
          <a:bodyPr>
            <a:noAutofit/>
          </a:bodyPr>
          <a:lstStyle/>
          <a:p>
            <a:pPr algn="just"/>
            <a:r>
              <a:rPr lang="en-US" sz="2200" b="0" i="0" dirty="0">
                <a:solidFill>
                  <a:schemeClr val="tx1"/>
                </a:solidFill>
                <a:effectLst/>
                <a:latin typeface="Times New Roman" panose="02020603050405020304" pitchFamily="18" charset="0"/>
                <a:cs typeface="Times New Roman" panose="02020603050405020304" pitchFamily="18" charset="0"/>
              </a:rPr>
              <a:t>Incorporate an AI-driven assistant that recommends the best model and hyperparameters based on the dataset characteristics, thus automating the model selection and hyperparameter tuning process.</a:t>
            </a:r>
          </a:p>
          <a:p>
            <a:pPr algn="just"/>
            <a:r>
              <a:rPr lang="en-US" sz="2200" b="0" i="0" dirty="0">
                <a:solidFill>
                  <a:schemeClr val="tx1"/>
                </a:solidFill>
                <a:effectLst/>
                <a:latin typeface="Times New Roman" panose="02020603050405020304" pitchFamily="18" charset="0"/>
                <a:cs typeface="Times New Roman" panose="02020603050405020304" pitchFamily="18" charset="0"/>
              </a:rPr>
              <a:t>Utilize reinforcement learning or evolutionary algorithms to optimize the model's architecture and hyperparameters dynamically during training.</a:t>
            </a:r>
            <a:endParaRPr lang="en-US" sz="2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DD1125-9E38-F465-7F31-55D98B6E47E7}"/>
              </a:ext>
            </a:extLst>
          </p:cNvPr>
          <p:cNvPicPr>
            <a:picLocks noChangeAspect="1"/>
          </p:cNvPicPr>
          <p:nvPr/>
        </p:nvPicPr>
        <p:blipFill>
          <a:blip r:embed="rId2"/>
          <a:stretch>
            <a:fillRect/>
          </a:stretch>
        </p:blipFill>
        <p:spPr>
          <a:xfrm>
            <a:off x="6666807" y="2481477"/>
            <a:ext cx="4705003" cy="3318937"/>
          </a:xfrm>
          <a:prstGeom prst="rect">
            <a:avLst/>
          </a:prstGeom>
        </p:spPr>
      </p:pic>
    </p:spTree>
    <p:extLst>
      <p:ext uri="{BB962C8B-B14F-4D97-AF65-F5344CB8AC3E}">
        <p14:creationId xmlns:p14="http://schemas.microsoft.com/office/powerpoint/2010/main" val="418326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718D-430B-6498-317A-41D32D7F2CCF}"/>
              </a:ext>
            </a:extLst>
          </p:cNvPr>
          <p:cNvSpPr>
            <a:spLocks noGrp="1"/>
          </p:cNvSpPr>
          <p:nvPr>
            <p:ph type="title"/>
          </p:nvPr>
        </p:nvSpPr>
        <p:spPr>
          <a:xfrm>
            <a:off x="808562" y="387544"/>
            <a:ext cx="9601196" cy="1303867"/>
          </a:xfrm>
        </p:spPr>
        <p:txBody>
          <a:bodyPr>
            <a:normAutofit/>
          </a:bodyPr>
          <a:lstStyle/>
          <a:p>
            <a:r>
              <a:rPr lang="en-IN" sz="3800" b="1" dirty="0">
                <a:latin typeface="Times New Roman" panose="02020603050405020304" pitchFamily="18" charset="0"/>
                <a:cs typeface="Times New Roman" panose="02020603050405020304" pitchFamily="18" charset="0"/>
              </a:rPr>
              <a:t>ADVANCED REGESSION TECHNIQUES</a:t>
            </a:r>
            <a:endParaRPr lang="en-US" sz="3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F2F4B0A-46F1-344D-C63C-8450C5C0656B}"/>
              </a:ext>
            </a:extLst>
          </p:cNvPr>
          <p:cNvSpPr>
            <a:spLocks noGrp="1"/>
          </p:cNvSpPr>
          <p:nvPr>
            <p:ph idx="1"/>
          </p:nvPr>
        </p:nvSpPr>
        <p:spPr>
          <a:xfrm>
            <a:off x="1295402" y="1691411"/>
            <a:ext cx="9601196" cy="4493258"/>
          </a:xfrm>
        </p:spPr>
        <p:txBody>
          <a:bodyPr>
            <a:normAutofit fontScale="77500" lnSpcReduction="20000"/>
          </a:bodyPr>
          <a:lstStyle/>
          <a:p>
            <a:pPr marL="0" indent="0" algn="l">
              <a:buNone/>
            </a:pPr>
            <a:r>
              <a:rPr lang="en-IN" sz="2900" b="1" i="0" dirty="0">
                <a:effectLst/>
                <a:latin typeface="Times New Roman" panose="02020603050405020304" pitchFamily="18" charset="0"/>
                <a:cs typeface="Times New Roman" panose="02020603050405020304" pitchFamily="18" charset="0"/>
              </a:rPr>
              <a:t>Linear Regression with Regularization</a:t>
            </a:r>
            <a:r>
              <a:rPr lang="en-IN" sz="2900" b="1" i="0" dirty="0">
                <a:solidFill>
                  <a:schemeClr val="tx1"/>
                </a:solidFill>
                <a:effectLst/>
                <a:latin typeface="Times New Roman" panose="02020603050405020304" pitchFamily="18" charset="0"/>
                <a:cs typeface="Times New Roman" panose="02020603050405020304" pitchFamily="18" charset="0"/>
              </a:rPr>
              <a:t>: </a:t>
            </a:r>
          </a:p>
          <a:p>
            <a:r>
              <a:rPr lang="en-US" sz="2900" b="1" i="0" dirty="0">
                <a:solidFill>
                  <a:schemeClr val="tx1"/>
                </a:solidFill>
                <a:effectLst/>
                <a:latin typeface="Times New Roman" panose="02020603050405020304" pitchFamily="18" charset="0"/>
                <a:cs typeface="Times New Roman" panose="02020603050405020304" pitchFamily="18" charset="0"/>
              </a:rPr>
              <a:t>Ridge Regression (L2 regularization):</a:t>
            </a:r>
            <a:r>
              <a:rPr lang="en-US" sz="2900" b="0" i="0" dirty="0">
                <a:solidFill>
                  <a:schemeClr val="tx1"/>
                </a:solidFill>
                <a:effectLst/>
                <a:latin typeface="Times New Roman" panose="02020603050405020304" pitchFamily="18" charset="0"/>
                <a:cs typeface="Times New Roman" panose="02020603050405020304" pitchFamily="18" charset="0"/>
              </a:rPr>
              <a:t> Adds a penalty term based on the square of the weights to the linear regression objective function, preventing overfitting and improving generalization.</a:t>
            </a:r>
          </a:p>
          <a:p>
            <a:r>
              <a:rPr lang="en-US" sz="2900" b="1" i="0" dirty="0">
                <a:solidFill>
                  <a:schemeClr val="tx1"/>
                </a:solidFill>
                <a:effectLst/>
                <a:latin typeface="Times New Roman" panose="02020603050405020304" pitchFamily="18" charset="0"/>
                <a:cs typeface="Times New Roman" panose="02020603050405020304" pitchFamily="18" charset="0"/>
              </a:rPr>
              <a:t>Lasso Regression (L1 regularization):</a:t>
            </a:r>
            <a:r>
              <a:rPr lang="en-US" sz="2900" b="0" i="0" dirty="0">
                <a:solidFill>
                  <a:schemeClr val="tx1"/>
                </a:solidFill>
                <a:effectLst/>
                <a:latin typeface="Times New Roman" panose="02020603050405020304" pitchFamily="18" charset="0"/>
                <a:cs typeface="Times New Roman" panose="02020603050405020304" pitchFamily="18" charset="0"/>
              </a:rPr>
              <a:t> Similar to Ridge but uses the absolute values of the weights, encouraging sparsity and feature selection by setting some weights to zero.</a:t>
            </a:r>
          </a:p>
          <a:p>
            <a:pPr marL="0" indent="0" algn="l">
              <a:buNone/>
            </a:pPr>
            <a:r>
              <a:rPr lang="en-US" sz="2900" b="1" i="0" dirty="0">
                <a:solidFill>
                  <a:schemeClr val="tx1"/>
                </a:solidFill>
                <a:effectLst/>
                <a:latin typeface="Times New Roman" panose="02020603050405020304" pitchFamily="18" charset="0"/>
                <a:cs typeface="Times New Roman" panose="02020603050405020304" pitchFamily="18" charset="0"/>
              </a:rPr>
              <a:t>Neural Networks (Deep Learning):</a:t>
            </a:r>
          </a:p>
          <a:p>
            <a:r>
              <a:rPr lang="en-US" sz="2900" b="1" i="0" dirty="0">
                <a:solidFill>
                  <a:schemeClr val="tx1"/>
                </a:solidFill>
                <a:effectLst/>
                <a:latin typeface="Times New Roman" panose="02020603050405020304" pitchFamily="18" charset="0"/>
                <a:cs typeface="Times New Roman" panose="02020603050405020304" pitchFamily="18" charset="0"/>
              </a:rPr>
              <a:t>Feedforward Neural Network:</a:t>
            </a:r>
            <a:r>
              <a:rPr lang="en-US" sz="2900" b="0" i="0" dirty="0">
                <a:solidFill>
                  <a:schemeClr val="tx1"/>
                </a:solidFill>
                <a:effectLst/>
                <a:latin typeface="Times New Roman" panose="02020603050405020304" pitchFamily="18" charset="0"/>
                <a:cs typeface="Times New Roman" panose="02020603050405020304" pitchFamily="18" charset="0"/>
              </a:rPr>
              <a:t> A multi-layered network where information flows in one direction, often used for regression tasks.</a:t>
            </a:r>
          </a:p>
          <a:p>
            <a:r>
              <a:rPr lang="en-US" sz="2900" b="1" i="0" dirty="0">
                <a:solidFill>
                  <a:schemeClr val="tx1"/>
                </a:solidFill>
                <a:effectLst/>
                <a:latin typeface="Times New Roman" panose="02020603050405020304" pitchFamily="18" charset="0"/>
                <a:cs typeface="Times New Roman" panose="02020603050405020304" pitchFamily="18" charset="0"/>
              </a:rPr>
              <a:t>Deep Neural Networks (DNNs):</a:t>
            </a:r>
            <a:r>
              <a:rPr lang="en-US" sz="2900" b="0" i="0" dirty="0">
                <a:solidFill>
                  <a:schemeClr val="tx1"/>
                </a:solidFill>
                <a:effectLst/>
                <a:latin typeface="Times New Roman" panose="02020603050405020304" pitchFamily="18" charset="0"/>
                <a:cs typeface="Times New Roman" panose="02020603050405020304" pitchFamily="18" charset="0"/>
              </a:rPr>
              <a:t> Neural networks with multiple hidden layers, capable of capturing complex relationships in the data.</a:t>
            </a:r>
          </a:p>
          <a:p>
            <a:endParaRPr lang="en-IN" sz="2000" b="1" i="0" dirty="0">
              <a:effectLst/>
              <a:latin typeface="Söhne"/>
            </a:endParaRPr>
          </a:p>
        </p:txBody>
      </p:sp>
    </p:spTree>
    <p:extLst>
      <p:ext uri="{BB962C8B-B14F-4D97-AF65-F5344CB8AC3E}">
        <p14:creationId xmlns:p14="http://schemas.microsoft.com/office/powerpoint/2010/main" val="216660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C592-021D-1FF8-C555-C33C91C6C406}"/>
              </a:ext>
            </a:extLst>
          </p:cNvPr>
          <p:cNvSpPr>
            <a:spLocks noGrp="1"/>
          </p:cNvSpPr>
          <p:nvPr>
            <p:ph type="title"/>
          </p:nvPr>
        </p:nvSpPr>
        <p:spPr>
          <a:xfrm>
            <a:off x="-1608609" y="428402"/>
            <a:ext cx="9601196" cy="1303867"/>
          </a:xfrm>
        </p:spPr>
        <p:txBody>
          <a:bodyPr/>
          <a:lstStyle/>
          <a:p>
            <a:r>
              <a:rPr lang="en-US" b="1" dirty="0"/>
              <a:t>Gradient boosting</a:t>
            </a:r>
          </a:p>
        </p:txBody>
      </p:sp>
      <p:sp>
        <p:nvSpPr>
          <p:cNvPr id="3" name="Content Placeholder 2">
            <a:extLst>
              <a:ext uri="{FF2B5EF4-FFF2-40B4-BE49-F238E27FC236}">
                <a16:creationId xmlns:a16="http://schemas.microsoft.com/office/drawing/2014/main" id="{2DED22CB-F621-4750-6E88-8FE14BF0CBB1}"/>
              </a:ext>
            </a:extLst>
          </p:cNvPr>
          <p:cNvSpPr>
            <a:spLocks noGrp="1"/>
          </p:cNvSpPr>
          <p:nvPr>
            <p:ph idx="1"/>
          </p:nvPr>
        </p:nvSpPr>
        <p:spPr>
          <a:xfrm>
            <a:off x="1295402" y="1437023"/>
            <a:ext cx="9601196" cy="3318936"/>
          </a:xfrm>
        </p:spPr>
        <p:txBody>
          <a:bodyPr>
            <a:noAutofit/>
          </a:bodyPr>
          <a:lstStyle/>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Gradient Boosting is a powerful ensemble learning technique that helps improve the predictive performance of models in the context of predicting house prices. Here's how Gradient Boosting helps enhance the model:</a:t>
            </a:r>
          </a:p>
          <a:p>
            <a:r>
              <a:rPr lang="en-US" sz="2000" i="0" dirty="0">
                <a:solidFill>
                  <a:schemeClr val="tx1"/>
                </a:solidFill>
                <a:effectLst/>
                <a:latin typeface="Times New Roman" panose="02020603050405020304" pitchFamily="18" charset="0"/>
                <a:cs typeface="Times New Roman" panose="02020603050405020304" pitchFamily="18" charset="0"/>
              </a:rPr>
              <a:t>Combining Weak Learners into a Strong Model</a:t>
            </a:r>
          </a:p>
          <a:p>
            <a:r>
              <a:rPr lang="en-IN" sz="2000" i="0" dirty="0">
                <a:solidFill>
                  <a:schemeClr val="tx1"/>
                </a:solidFill>
                <a:effectLst/>
                <a:latin typeface="Times New Roman" panose="02020603050405020304" pitchFamily="18" charset="0"/>
                <a:cs typeface="Times New Roman" panose="02020603050405020304" pitchFamily="18" charset="0"/>
              </a:rPr>
              <a:t>Reducing Overfitting</a:t>
            </a:r>
          </a:p>
          <a:p>
            <a:r>
              <a:rPr lang="en-IN" sz="2000" i="0" dirty="0">
                <a:solidFill>
                  <a:schemeClr val="tx1"/>
                </a:solidFill>
                <a:effectLst/>
                <a:latin typeface="Times New Roman" panose="02020603050405020304" pitchFamily="18" charset="0"/>
                <a:cs typeface="Times New Roman" panose="02020603050405020304" pitchFamily="18" charset="0"/>
              </a:rPr>
              <a:t>Improving Predictive Accuracy</a:t>
            </a:r>
          </a:p>
          <a:p>
            <a:r>
              <a:rPr lang="en-IN" sz="2000" i="0" dirty="0">
                <a:solidFill>
                  <a:schemeClr val="tx1"/>
                </a:solidFill>
                <a:effectLst/>
                <a:latin typeface="Times New Roman" panose="02020603050405020304" pitchFamily="18" charset="0"/>
                <a:cs typeface="Times New Roman" panose="02020603050405020304" pitchFamily="18" charset="0"/>
              </a:rPr>
              <a:t>Handling Non-linearity and Interactions</a:t>
            </a:r>
          </a:p>
          <a:p>
            <a:r>
              <a:rPr lang="en-US" sz="2000" i="0" dirty="0">
                <a:solidFill>
                  <a:schemeClr val="tx1"/>
                </a:solidFill>
                <a:effectLst/>
                <a:latin typeface="Times New Roman" panose="02020603050405020304" pitchFamily="18" charset="0"/>
                <a:cs typeface="Times New Roman" panose="02020603050405020304" pitchFamily="18" charset="0"/>
              </a:rPr>
              <a:t>Robustness to Outliers and Noisy Data</a:t>
            </a:r>
          </a:p>
          <a:p>
            <a:r>
              <a:rPr lang="en-IN" sz="2000" i="0" dirty="0">
                <a:solidFill>
                  <a:schemeClr val="tx1"/>
                </a:solidFill>
                <a:effectLst/>
                <a:latin typeface="Times New Roman" panose="02020603050405020304" pitchFamily="18" charset="0"/>
                <a:cs typeface="Times New Roman" panose="02020603050405020304" pitchFamily="18" charset="0"/>
              </a:rPr>
              <a:t>Hyperparameter Tuning for Improved Performance</a:t>
            </a:r>
          </a:p>
          <a:p>
            <a:r>
              <a:rPr lang="en-IN" sz="2000" i="0" dirty="0">
                <a:solidFill>
                  <a:schemeClr val="tx1"/>
                </a:solidFill>
                <a:effectLst/>
                <a:latin typeface="Times New Roman" panose="02020603050405020304" pitchFamily="18" charset="0"/>
                <a:cs typeface="Times New Roman" panose="02020603050405020304" pitchFamily="18" charset="0"/>
              </a:rPr>
              <a:t>Flexibility and Adaptability</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EA1F-4AB6-AFD3-B794-2D16CF81EACC}"/>
              </a:ext>
            </a:extLst>
          </p:cNvPr>
          <p:cNvSpPr>
            <a:spLocks noGrp="1"/>
          </p:cNvSpPr>
          <p:nvPr>
            <p:ph type="title"/>
          </p:nvPr>
        </p:nvSpPr>
        <p:spPr>
          <a:xfrm>
            <a:off x="585952" y="1253065"/>
            <a:ext cx="9601196" cy="1303867"/>
          </a:xfrm>
        </p:spPr>
        <p:txBody>
          <a:bodyPr>
            <a:normAutofit fontScale="90000"/>
          </a:bodyPr>
          <a:lstStyle/>
          <a:p>
            <a:r>
              <a:rPr lang="en-US" b="1" dirty="0"/>
              <a:t>Seamless integration and user centric interface</a:t>
            </a:r>
          </a:p>
        </p:txBody>
      </p:sp>
      <p:sp>
        <p:nvSpPr>
          <p:cNvPr id="6" name="Content Placeholder 5">
            <a:extLst>
              <a:ext uri="{FF2B5EF4-FFF2-40B4-BE49-F238E27FC236}">
                <a16:creationId xmlns:a16="http://schemas.microsoft.com/office/drawing/2014/main" id="{41D7F3AC-8AE2-2DE5-79E3-1FD3FE774CC9}"/>
              </a:ext>
            </a:extLst>
          </p:cNvPr>
          <p:cNvSpPr>
            <a:spLocks noGrp="1"/>
          </p:cNvSpPr>
          <p:nvPr>
            <p:ph idx="1"/>
          </p:nvPr>
        </p:nvSpPr>
        <p:spPr>
          <a:xfrm>
            <a:off x="1295401" y="2556932"/>
            <a:ext cx="5504410" cy="3318936"/>
          </a:xfrm>
        </p:spPr>
        <p:txBody>
          <a:bodyPr>
            <a:normAutofit/>
          </a:bodyPr>
          <a:lstStyle/>
          <a:p>
            <a:r>
              <a:rPr lang="en-US" sz="2200" b="0" i="0" dirty="0">
                <a:solidFill>
                  <a:schemeClr val="tx1"/>
                </a:solidFill>
                <a:effectLst/>
                <a:latin typeface="Times New Roman" panose="02020603050405020304" pitchFamily="18" charset="0"/>
                <a:cs typeface="Times New Roman" panose="02020603050405020304" pitchFamily="18" charset="0"/>
              </a:rPr>
              <a:t>Develop a user-centric mobile application with an intuitive interface, leveraging advanced UX/UI design principles to make the prediction process simple and engaging for users.</a:t>
            </a:r>
          </a:p>
          <a:p>
            <a:r>
              <a:rPr lang="en-US" sz="2200" b="0" i="0" dirty="0">
                <a:solidFill>
                  <a:schemeClr val="tx1"/>
                </a:solidFill>
                <a:effectLst/>
                <a:latin typeface="Times New Roman" panose="02020603050405020304" pitchFamily="18" charset="0"/>
                <a:cs typeface="Times New Roman" panose="02020603050405020304" pitchFamily="18" charset="0"/>
              </a:rPr>
              <a:t>Enable integration with smart home devices, allowing users to explore properties virtually and experience smart home features directly through the application.</a:t>
            </a:r>
            <a:endParaRPr lang="en-IN" sz="2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A84039-753E-579E-76A8-120E5DBA317C}"/>
              </a:ext>
            </a:extLst>
          </p:cNvPr>
          <p:cNvPicPr>
            <a:picLocks noChangeAspect="1"/>
          </p:cNvPicPr>
          <p:nvPr/>
        </p:nvPicPr>
        <p:blipFill>
          <a:blip r:embed="rId2"/>
          <a:stretch>
            <a:fillRect/>
          </a:stretch>
        </p:blipFill>
        <p:spPr>
          <a:xfrm>
            <a:off x="6799811" y="2641601"/>
            <a:ext cx="4283825" cy="3318936"/>
          </a:xfrm>
          <a:prstGeom prst="rect">
            <a:avLst/>
          </a:prstGeom>
        </p:spPr>
      </p:pic>
    </p:spTree>
    <p:extLst>
      <p:ext uri="{BB962C8B-B14F-4D97-AF65-F5344CB8AC3E}">
        <p14:creationId xmlns:p14="http://schemas.microsoft.com/office/powerpoint/2010/main" val="409573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8FEE-400C-5450-FEFB-1B4B5E37411D}"/>
              </a:ext>
            </a:extLst>
          </p:cNvPr>
          <p:cNvSpPr>
            <a:spLocks noGrp="1"/>
          </p:cNvSpPr>
          <p:nvPr>
            <p:ph type="title"/>
          </p:nvPr>
        </p:nvSpPr>
        <p:spPr>
          <a:xfrm>
            <a:off x="265563" y="1409304"/>
            <a:ext cx="9601196" cy="885009"/>
          </a:xfrm>
        </p:spPr>
        <p:txBody>
          <a:bodyPr>
            <a:normAutofit fontScale="90000"/>
          </a:bodyPr>
          <a:lstStyle/>
          <a:p>
            <a:r>
              <a:rPr lang="en-US" b="1" dirty="0"/>
              <a:t>Community-driven and Collaborative Platform</a:t>
            </a:r>
          </a:p>
        </p:txBody>
      </p:sp>
      <p:sp>
        <p:nvSpPr>
          <p:cNvPr id="3" name="Content Placeholder 2">
            <a:extLst>
              <a:ext uri="{FF2B5EF4-FFF2-40B4-BE49-F238E27FC236}">
                <a16:creationId xmlns:a16="http://schemas.microsoft.com/office/drawing/2014/main" id="{8D670586-23D5-0E31-6BB8-1A48C420E8DF}"/>
              </a:ext>
            </a:extLst>
          </p:cNvPr>
          <p:cNvSpPr>
            <a:spLocks noGrp="1"/>
          </p:cNvSpPr>
          <p:nvPr>
            <p:ph idx="1"/>
          </p:nvPr>
        </p:nvSpPr>
        <p:spPr>
          <a:xfrm>
            <a:off x="1295400" y="2556932"/>
            <a:ext cx="5698845" cy="3318936"/>
          </a:xfrm>
        </p:spPr>
        <p:txBody>
          <a:bodyPr>
            <a:normAutofit/>
          </a:bodyPr>
          <a:lstStyle/>
          <a:p>
            <a:pPr algn="just"/>
            <a:r>
              <a:rPr lang="en-US" sz="2200" b="0" i="0" dirty="0">
                <a:solidFill>
                  <a:schemeClr val="tx1"/>
                </a:solidFill>
                <a:effectLst/>
                <a:latin typeface="Times New Roman" panose="02020603050405020304" pitchFamily="18" charset="0"/>
                <a:cs typeface="Times New Roman" panose="02020603050405020304" pitchFamily="18" charset="0"/>
              </a:rPr>
              <a:t>Create a collaborative platform where users can share their property insights, ratings, and experiences, creating a community-driven knowledge base that augments the model's predictions.</a:t>
            </a:r>
          </a:p>
          <a:p>
            <a:pPr algn="just"/>
            <a:r>
              <a:rPr lang="en-US" sz="2200" b="0" i="0" dirty="0">
                <a:solidFill>
                  <a:schemeClr val="tx1"/>
                </a:solidFill>
                <a:effectLst/>
                <a:latin typeface="Times New Roman" panose="02020603050405020304" pitchFamily="18" charset="0"/>
                <a:cs typeface="Times New Roman" panose="02020603050405020304" pitchFamily="18" charset="0"/>
              </a:rPr>
              <a:t>Implement a reward system to incentivize users for contributing valuable data and feedback, encouraging active participation and fostering a sense of community.</a:t>
            </a:r>
            <a:endParaRPr lang="en-US" sz="2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89D2FF-3260-81BB-8A9A-5DDC3B9BFDFA}"/>
              </a:ext>
            </a:extLst>
          </p:cNvPr>
          <p:cNvPicPr>
            <a:picLocks noChangeAspect="1"/>
          </p:cNvPicPr>
          <p:nvPr/>
        </p:nvPicPr>
        <p:blipFill>
          <a:blip r:embed="rId2"/>
          <a:stretch>
            <a:fillRect/>
          </a:stretch>
        </p:blipFill>
        <p:spPr>
          <a:xfrm>
            <a:off x="7215447" y="2676698"/>
            <a:ext cx="3757352" cy="3318936"/>
          </a:xfrm>
          <a:prstGeom prst="rect">
            <a:avLst/>
          </a:prstGeom>
        </p:spPr>
      </p:pic>
    </p:spTree>
    <p:extLst>
      <p:ext uri="{BB962C8B-B14F-4D97-AF65-F5344CB8AC3E}">
        <p14:creationId xmlns:p14="http://schemas.microsoft.com/office/powerpoint/2010/main" val="2595859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137</TotalTime>
  <Words>706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Söhne</vt:lpstr>
      <vt:lpstr>Times New Roman</vt:lpstr>
      <vt:lpstr>Organic</vt:lpstr>
      <vt:lpstr>Predicting House Prices using Machine Learning</vt:lpstr>
      <vt:lpstr>Abstract</vt:lpstr>
      <vt:lpstr>Smart Data Acquisition and augmentation</vt:lpstr>
      <vt:lpstr>Interactive Data Visualization and Exploration</vt:lpstr>
      <vt:lpstr>AI-Powered Model Selection and Hyperparameter Optimization</vt:lpstr>
      <vt:lpstr>ADVANCED REGESSION TECHNIQUES</vt:lpstr>
      <vt:lpstr>Gradient boosting</vt:lpstr>
      <vt:lpstr>Seamless integration and user centric interface</vt:lpstr>
      <vt:lpstr>Community-driven and Collaborative Platform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Traffic Analysis</dc:title>
  <dc:creator>Unknown User</dc:creator>
  <cp:lastModifiedBy>Sti ranjith</cp:lastModifiedBy>
  <cp:revision>4</cp:revision>
  <dcterms:created xsi:type="dcterms:W3CDTF">2023-09-29T15:00:32Z</dcterms:created>
  <dcterms:modified xsi:type="dcterms:W3CDTF">2023-10-10T13:04:23Z</dcterms:modified>
</cp:coreProperties>
</file>