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9900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B8A86-3586-436A-B3FA-3FD8215A21F7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49BE6-9887-4B9B-B3DD-1CB491A1DF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951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1"/>
            <a:ext cx="8246070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251505"/>
            <a:ext cx="824607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FCF48A3-297D-4920-BA73-9F031282FE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79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433880"/>
            <a:ext cx="580279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1198559"/>
            <a:ext cx="580279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C777C50-1820-421B-A14A-53B07EBE9138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89199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875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1904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875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1904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Segoe UI" pitchFamily="34" charset="0"/>
                <a:cs typeface="Segoe UI" pitchFamily="34" charset="0"/>
              </a:rPr>
              <a:t>EDUCATION</a:t>
            </a:r>
            <a:endParaRPr lang="en-US" sz="6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ASSIGNMENT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90550"/>
            <a:ext cx="8246070" cy="912265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latin typeface="Segoe UI" pitchFamily="34" charset="0"/>
                <a:cs typeface="Segoe UI" pitchFamily="34" charset="0"/>
              </a:rPr>
              <a:t>CONTENT</a:t>
            </a:r>
            <a:endParaRPr lang="en-US" sz="6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4400" dirty="0" smtClean="0">
                <a:latin typeface="Segoe UI" pitchFamily="34" charset="0"/>
                <a:cs typeface="Segoe UI" pitchFamily="34" charset="0"/>
              </a:rPr>
              <a:t>What did I learn?</a:t>
            </a:r>
          </a:p>
          <a:p>
            <a:r>
              <a:rPr lang="en-US" sz="4400" dirty="0" smtClean="0">
                <a:latin typeface="Segoe UI" pitchFamily="34" charset="0"/>
                <a:cs typeface="Segoe UI" pitchFamily="34" charset="0"/>
              </a:rPr>
              <a:t>Outcome</a:t>
            </a:r>
          </a:p>
          <a:p>
            <a:r>
              <a:rPr lang="en-US" sz="4400" dirty="0" smtClean="0">
                <a:latin typeface="Segoe UI" pitchFamily="34" charset="0"/>
                <a:cs typeface="Segoe UI" pitchFamily="34" charset="0"/>
              </a:rPr>
              <a:t>Screenshots</a:t>
            </a:r>
            <a:endParaRPr lang="en-US" sz="44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400" y="433880"/>
            <a:ext cx="6484930" cy="994870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Segoe UI" pitchFamily="34" charset="0"/>
                <a:cs typeface="Segoe UI" pitchFamily="34" charset="0"/>
              </a:rPr>
              <a:t>What did I learn?</a:t>
            </a:r>
            <a:endParaRPr lang="en-US" sz="6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8800" y="1428750"/>
            <a:ext cx="6713530" cy="371475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Segoe UI" pitchFamily="34" charset="0"/>
                <a:cs typeface="Segoe UI" pitchFamily="34" charset="0"/>
              </a:rPr>
              <a:t>I learned many things about Microsoft </a:t>
            </a:r>
            <a:r>
              <a:rPr lang="en-US" sz="4400" dirty="0" err="1" smtClean="0">
                <a:latin typeface="Segoe UI" pitchFamily="34" charset="0"/>
                <a:cs typeface="Segoe UI" pitchFamily="34" charset="0"/>
              </a:rPr>
              <a:t>powerpoint</a:t>
            </a:r>
            <a:r>
              <a:rPr lang="en-US" sz="4400" dirty="0" smtClean="0">
                <a:latin typeface="Segoe UI" pitchFamily="34" charset="0"/>
                <a:cs typeface="Segoe UI" pitchFamily="34" charset="0"/>
              </a:rPr>
              <a:t>.</a:t>
            </a:r>
            <a:endParaRPr lang="en-US" sz="4400" dirty="0">
              <a:latin typeface="Segoe UI" pitchFamily="34" charset="0"/>
              <a:cs typeface="Segoe UI" pitchFamily="34" charset="0"/>
            </a:endParaRPr>
          </a:p>
          <a:p>
            <a:pPr>
              <a:buNone/>
            </a:pPr>
            <a:endParaRPr lang="en-US" sz="4400" dirty="0" smtClean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85750"/>
            <a:ext cx="5802790" cy="685800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Segoe UI" pitchFamily="34" charset="0"/>
                <a:cs typeface="Segoe UI" pitchFamily="34" charset="0"/>
              </a:rPr>
              <a:t>Outcome</a:t>
            </a:r>
            <a:endParaRPr lang="en-US" sz="6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800" dirty="0" smtClean="0">
                <a:latin typeface="Segoe UI" pitchFamily="34" charset="0"/>
                <a:cs typeface="Segoe UI" pitchFamily="34" charset="0"/>
              </a:rPr>
              <a:t>I learned how to use </a:t>
            </a:r>
            <a:r>
              <a:rPr lang="en-US" sz="4800" dirty="0" smtClean="0">
                <a:latin typeface="Segoe UI" pitchFamily="34" charset="0"/>
                <a:cs typeface="Segoe UI" pitchFamily="34" charset="0"/>
              </a:rPr>
              <a:t>template, creating </a:t>
            </a:r>
            <a:r>
              <a:rPr lang="en-US" sz="4800" dirty="0" smtClean="0">
                <a:latin typeface="Segoe UI" pitchFamily="34" charset="0"/>
                <a:cs typeface="Segoe UI" pitchFamily="34" charset="0"/>
              </a:rPr>
              <a:t>slide</a:t>
            </a:r>
            <a:r>
              <a:rPr lang="en-US" sz="4800" dirty="0" smtClean="0">
                <a:latin typeface="Segoe UI" pitchFamily="34" charset="0"/>
                <a:cs typeface="Segoe UI" pitchFamily="34" charset="0"/>
              </a:rPr>
              <a:t>, animating </a:t>
            </a:r>
            <a:r>
              <a:rPr lang="en-US" sz="4800" dirty="0" smtClean="0">
                <a:latin typeface="Segoe UI" pitchFamily="34" charset="0"/>
                <a:cs typeface="Segoe UI" pitchFamily="34" charset="0"/>
              </a:rPr>
              <a:t>the slide</a:t>
            </a:r>
            <a:r>
              <a:rPr lang="en-US" sz="4800" dirty="0" smtClean="0">
                <a:latin typeface="Segoe UI" pitchFamily="34" charset="0"/>
                <a:cs typeface="Segoe UI" pitchFamily="34" charset="0"/>
              </a:rPr>
              <a:t>, inserting </a:t>
            </a:r>
            <a:r>
              <a:rPr lang="en-US" sz="4800" dirty="0" smtClean="0">
                <a:latin typeface="Segoe UI" pitchFamily="34" charset="0"/>
                <a:cs typeface="Segoe UI" pitchFamily="34" charset="0"/>
              </a:rPr>
              <a:t>(charts,3d </a:t>
            </a:r>
            <a:r>
              <a:rPr lang="en-US" sz="4800" dirty="0" smtClean="0">
                <a:latin typeface="Segoe UI" pitchFamily="34" charset="0"/>
                <a:cs typeface="Segoe UI" pitchFamily="34" charset="0"/>
              </a:rPr>
              <a:t>models , pictures</a:t>
            </a:r>
            <a:r>
              <a:rPr lang="en-US" sz="4800" dirty="0" smtClean="0">
                <a:latin typeface="Segoe UI" pitchFamily="34" charset="0"/>
                <a:cs typeface="Segoe UI" pitchFamily="34" charset="0"/>
              </a:rPr>
              <a:t>),etc</a:t>
            </a:r>
            <a:r>
              <a:rPr lang="en-US" sz="44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>
              <a:buNone/>
            </a:pPr>
            <a:endParaRPr lang="en-US" sz="44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9550"/>
            <a:ext cx="8246070" cy="76200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latin typeface="Segoe UI" pitchFamily="34" charset="0"/>
                <a:cs typeface="Segoe UI" pitchFamily="34" charset="0"/>
              </a:rPr>
              <a:t>Screenshots</a:t>
            </a:r>
            <a:endParaRPr lang="en-US" sz="66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Content Placeholder 3" descr="Screenshot (1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04950"/>
            <a:ext cx="4648200" cy="3048000"/>
          </a:xfrm>
        </p:spPr>
      </p:pic>
      <p:pic>
        <p:nvPicPr>
          <p:cNvPr id="1026" name="Picture 2" descr="C:\Users\HP\Pictures\Screenshots\Screenshot (13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504950"/>
            <a:ext cx="4419600" cy="3012839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4166</TotalTime>
  <Words>48</Words>
  <Application>Microsoft Office PowerPoint</Application>
  <PresentationFormat>On-screen Show (16:9)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EDUCATION</vt:lpstr>
      <vt:lpstr>CONTENT</vt:lpstr>
      <vt:lpstr>What did I learn?</vt:lpstr>
      <vt:lpstr>Outcome</vt:lpstr>
      <vt:lpstr>Screenshots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HP</cp:lastModifiedBy>
  <cp:revision>139</cp:revision>
  <dcterms:created xsi:type="dcterms:W3CDTF">2013-08-21T19:17:07Z</dcterms:created>
  <dcterms:modified xsi:type="dcterms:W3CDTF">2022-11-11T11:47:45Z</dcterms:modified>
</cp:coreProperties>
</file>