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  <a:srgbClr val="FE9202"/>
    <a:srgbClr val="5EEC3C"/>
    <a:srgbClr val="E6B254"/>
    <a:srgbClr val="1D3A00"/>
    <a:srgbClr val="CC0066"/>
    <a:srgbClr val="D47A02"/>
    <a:srgbClr val="BF7E37"/>
    <a:srgbClr val="E39A39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RESULT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TEAM A </c:v>
                </c:pt>
                <c:pt idx="1">
                  <c:v>TEAM B</c:v>
                </c:pt>
                <c:pt idx="2">
                  <c:v>TEAM C 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85</c:v>
                </c:pt>
                <c:pt idx="2">
                  <c:v>69</c:v>
                </c:pt>
                <c:pt idx="3">
                  <c:v>91</c:v>
                </c:pt>
              </c:numCache>
            </c:numRef>
          </c:val>
        </c:ser>
        <c:axId val="79945728"/>
        <c:axId val="84869120"/>
      </c:barChart>
      <c:catAx>
        <c:axId val="79945728"/>
        <c:scaling>
          <c:orientation val="minMax"/>
        </c:scaling>
        <c:axPos val="b"/>
        <c:tickLblPos val="nextTo"/>
        <c:crossAx val="84869120"/>
        <c:crosses val="autoZero"/>
        <c:auto val="1"/>
        <c:lblAlgn val="ctr"/>
        <c:lblOffset val="100"/>
      </c:catAx>
      <c:valAx>
        <c:axId val="84869120"/>
        <c:scaling>
          <c:orientation val="minMax"/>
        </c:scaling>
        <c:axPos val="l"/>
        <c:majorGridlines/>
        <c:numFmt formatCode="General" sourceLinked="1"/>
        <c:tickLblPos val="nextTo"/>
        <c:crossAx val="799457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824607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48853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853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Segoe UI" pitchFamily="34" charset="0"/>
                <a:cs typeface="Segoe UI" pitchFamily="34" charset="0"/>
              </a:rPr>
              <a:t>OFFICE</a:t>
            </a:r>
            <a:endParaRPr lang="en-US" sz="6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ASSIGNMENT</a:t>
            </a: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91623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Segoe UI Semibold" pitchFamily="34" charset="0"/>
                <a:cs typeface="Segoe UI Semibold" pitchFamily="34" charset="0"/>
              </a:rPr>
              <a:t>CONTENT</a:t>
            </a:r>
            <a:endParaRPr lang="en-US" sz="6600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 COMPANY </a:t>
            </a:r>
          </a:p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 TEAM</a:t>
            </a:r>
          </a:p>
          <a:p>
            <a:r>
              <a:rPr lang="en-US" sz="4400" dirty="0" smtClean="0">
                <a:latin typeface="Segoe UI" pitchFamily="34" charset="0"/>
                <a:cs typeface="Segoe UI" pitchFamily="34" charset="0"/>
              </a:rPr>
              <a:t> PERFORM CHART</a:t>
            </a:r>
            <a:endParaRPr lang="en-US" sz="4400" dirty="0" smtClean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Segoe UI Semibold" pitchFamily="34" charset="0"/>
                <a:cs typeface="Segoe UI Semibold" pitchFamily="34" charset="0"/>
              </a:rPr>
              <a:t>GB COMPANY </a:t>
            </a:r>
            <a:endParaRPr lang="en-US" sz="6600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8" name="Content Placeholder 7" descr="0128d1368cf93617eec00209b57250d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361950"/>
            <a:ext cx="763587" cy="763587"/>
          </a:xfrm>
        </p:spPr>
      </p:pic>
      <p:sp>
        <p:nvSpPr>
          <p:cNvPr id="1028" name="AutoShape 4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ommercial Property Classifications &amp; Types of Office Spaces (Class A Office,  Creative Office, etc.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81150"/>
            <a:ext cx="35052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Business Meeting Group Image &amp; Photo (Free Trial) | Big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81150"/>
            <a:ext cx="3698875" cy="304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Segoe UI Semibold" pitchFamily="34" charset="0"/>
                <a:cs typeface="Segoe UI Semibold" pitchFamily="34" charset="0"/>
              </a:rPr>
              <a:t>TEAMS</a:t>
            </a:r>
            <a:endParaRPr lang="en-US" sz="6600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</a:p>
          <a:p>
            <a:r>
              <a:rPr lang="en-US" dirty="0" smtClean="0"/>
              <a:t>TEAM B</a:t>
            </a:r>
          </a:p>
          <a:p>
            <a:r>
              <a:rPr lang="en-US" dirty="0" smtClean="0"/>
              <a:t>TEAM C</a:t>
            </a:r>
          </a:p>
          <a:p>
            <a:r>
              <a:rPr lang="en-US" dirty="0" smtClean="0"/>
              <a:t>TEAM 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78</a:t>
            </a:r>
          </a:p>
          <a:p>
            <a:pPr>
              <a:buNone/>
            </a:pPr>
            <a:r>
              <a:rPr lang="en-US" dirty="0" smtClean="0"/>
              <a:t>85</a:t>
            </a:r>
          </a:p>
          <a:p>
            <a:pPr>
              <a:buNone/>
            </a:pPr>
            <a:r>
              <a:rPr lang="en-US" dirty="0" smtClean="0"/>
              <a:t>69</a:t>
            </a:r>
          </a:p>
          <a:p>
            <a:pPr>
              <a:buNone/>
            </a:pPr>
            <a:r>
              <a:rPr lang="en-US" dirty="0" smtClean="0"/>
              <a:t>91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Segoe UI Semibold" pitchFamily="34" charset="0"/>
                <a:cs typeface="Segoe UI Semibold" pitchFamily="34" charset="0"/>
              </a:rPr>
              <a:t>CHART</a:t>
            </a:r>
            <a:endParaRPr lang="en-US" sz="6600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1663" y="1196975"/>
          <a:ext cx="7940675" cy="351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OFFICE</vt:lpstr>
      <vt:lpstr>CONTENT</vt:lpstr>
      <vt:lpstr>GB COMPANY </vt:lpstr>
      <vt:lpstr>TEAMS</vt:lpstr>
      <vt:lpstr>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2022-11-11T18:48:52Z</dcterms:modified>
</cp:coreProperties>
</file>