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0"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 id="298" r:id="rId16"/>
  </p:sldIdLst>
  <p:sldSz type="screen16x9" cy="5143500" cx="9144000"/>
  <p:notesSz cx="6858000" cy="9144000"/>
  <p:embeddedFontLst>
    <p:embeddedFont>
      <p:font typeface="Roboto" panose="02000000000000000000" pitchFamily="2" charset="0"/>
      <p:regular r:id="rId17"/>
      <p:bold r:id="rId18"/>
      <p:italic r:id="rId19"/>
      <p:boldItalic r:id="rId20"/>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9" d="100"/>
          <a:sy n="119" d="100"/>
        </p:scale>
        <p:origin x="418"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9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57"/>
        <p:cNvGrpSpPr/>
        <p:nvPr/>
      </p:nvGrpSpPr>
      <p:grpSpPr>
        <a:xfrm>
          <a:off x="0" y="0"/>
          <a:ext cx="0" cy="0"/>
          <a:chOff x="0" y="0"/>
          <a:chExt cx="0" cy="0"/>
        </a:xfrm>
      </p:grpSpPr>
      <p:sp>
        <p:nvSpPr>
          <p:cNvPr id="1048597" name="Google Shape;58;p1:notes"/>
          <p:cNvSpPr>
            <a:spLocks noChangeAspect="1" noRot="1" noGrp="1"/>
          </p:cNvSpPr>
          <p:nvPr>
            <p:ph type="sldImg" idx="2"/>
          </p:nvPr>
        </p:nvSpPr>
        <p:spPr>
          <a:xfrm>
            <a:off x="533400" y="763588"/>
            <a:ext cx="6704013" cy="37719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8" name="Google Shape;59;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158750" rtl="0">
              <a:lnSpc>
                <a:spcPct val="100000"/>
              </a:lnSpc>
              <a:spcBef>
                <a:spcPts val="0"/>
              </a:spcBef>
              <a:spcAft>
                <a:spcPts val="0"/>
              </a:spcAft>
              <a:buSzPts val="1100"/>
              <a:buNone/>
            </a:pPr>
            <a:endParaRPr b="1"/>
          </a:p>
        </p:txBody>
      </p:sp>
      <p:sp>
        <p:nvSpPr>
          <p:cNvPr id="1048599" name="Google Shape;60;p1:notes"/>
          <p:cNvSpPr txBox="1">
            <a:spLocks noGrp="1"/>
          </p:cNvSpPr>
          <p:nvPr>
            <p:ph type="sldNum" idx="12"/>
          </p:nvPr>
        </p:nvSpPr>
        <p:spPr>
          <a:xfrm>
            <a:off x="0" y="0"/>
            <a:ext cx="3000000" cy="3000000"/>
          </a:xfrm>
          <a:prstGeom prst="rect"/>
          <a:noFill/>
          <a:ln>
            <a:noFill/>
          </a:ln>
        </p:spPr>
        <p:txBody>
          <a:bodyPr anchor="t" anchorCtr="0" bIns="45700" lIns="91425" rIns="91425" spcFirstLastPara="1" tIns="45700" wrap="square">
            <a:noAutofit/>
          </a:bodyPr>
          <a:p>
            <a:pPr algn="r" indent="0" lvl="0" marL="0" marR="0" rtl="0">
              <a:lnSpc>
                <a:spcPct val="100000"/>
              </a:lnSpc>
              <a:spcBef>
                <a:spcPts val="0"/>
              </a:spcBef>
              <a:spcAft>
                <a:spcPts val="0"/>
              </a:spcAft>
              <a:buNone/>
            </a:pPr>
            <a:fld id="{00000000-1234-1234-1234-123412341234}" type="slidenum">
              <a:rPr b="0" cap="none" sz="1400" i="0" lang="en-US" strike="noStrike" u="none">
                <a:solidFill>
                  <a:srgbClr val="000000"/>
                </a:solidFill>
                <a:latin typeface="Times New Roman"/>
                <a:ea typeface="Times New Roman"/>
                <a:cs typeface="Times New Roman"/>
                <a:sym typeface="Times New Roman"/>
              </a:rPr>
              <a:t>1</a:t>
            </a:fld>
            <a:endParaRPr b="0" cap="none" sz="1400" i="0" strike="noStrike" u="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56"/>
        <p:cNvGrpSpPr/>
        <p:nvPr/>
      </p:nvGrpSpPr>
      <p:grpSpPr>
        <a:xfrm>
          <a:off x="0" y="0"/>
          <a:ext cx="0" cy="0"/>
          <a:chOff x="0" y="0"/>
          <a:chExt cx="0" cy="0"/>
        </a:xfrm>
      </p:grpSpPr>
      <p:sp>
        <p:nvSpPr>
          <p:cNvPr id="1048654" name="Google Shape;157;p1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55" name="Google Shape;158;p1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62"/>
        <p:cNvGrpSpPr/>
        <p:nvPr/>
      </p:nvGrpSpPr>
      <p:grpSpPr>
        <a:xfrm>
          <a:off x="0" y="0"/>
          <a:ext cx="0" cy="0"/>
          <a:chOff x="0" y="0"/>
          <a:chExt cx="0" cy="0"/>
        </a:xfrm>
      </p:grpSpPr>
      <p:sp>
        <p:nvSpPr>
          <p:cNvPr id="1048657" name="Google Shape;163;p1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58" name="Google Shape;164;p1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68"/>
        <p:cNvGrpSpPr/>
        <p:nvPr/>
      </p:nvGrpSpPr>
      <p:grpSpPr>
        <a:xfrm>
          <a:off x="0" y="0"/>
          <a:ext cx="0" cy="0"/>
          <a:chOff x="0" y="0"/>
          <a:chExt cx="0" cy="0"/>
        </a:xfrm>
      </p:grpSpPr>
      <p:sp>
        <p:nvSpPr>
          <p:cNvPr id="1048661" name="Google Shape;169;p1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62" name="Google Shape;170;p1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74"/>
        <p:cNvGrpSpPr/>
        <p:nvPr/>
      </p:nvGrpSpPr>
      <p:grpSpPr>
        <a:xfrm>
          <a:off x="0" y="0"/>
          <a:ext cx="0" cy="0"/>
          <a:chOff x="0" y="0"/>
          <a:chExt cx="0" cy="0"/>
        </a:xfrm>
      </p:grpSpPr>
      <p:sp>
        <p:nvSpPr>
          <p:cNvPr id="1048666" name="Google Shape;175;p1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67" name="Google Shape;176;p1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82"/>
        <p:cNvGrpSpPr/>
        <p:nvPr/>
      </p:nvGrpSpPr>
      <p:grpSpPr>
        <a:xfrm>
          <a:off x="0" y="0"/>
          <a:ext cx="0" cy="0"/>
          <a:chOff x="0" y="0"/>
          <a:chExt cx="0" cy="0"/>
        </a:xfrm>
      </p:grpSpPr>
      <p:sp>
        <p:nvSpPr>
          <p:cNvPr id="1048674" name="Google Shape;183;p1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5" name="Google Shape;184;p1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78"/>
        <p:cNvGrpSpPr/>
        <p:nvPr/>
      </p:nvGrpSpPr>
      <p:grpSpPr>
        <a:xfrm>
          <a:off x="0" y="0"/>
          <a:ext cx="0" cy="0"/>
          <a:chOff x="0" y="0"/>
          <a:chExt cx="0" cy="0"/>
        </a:xfrm>
      </p:grpSpPr>
      <p:sp>
        <p:nvSpPr>
          <p:cNvPr id="1048606" name="Google Shape;79;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298450" lvl="0" marL="457200" rtl="0">
              <a:lnSpc>
                <a:spcPct val="100000"/>
              </a:lnSpc>
              <a:spcBef>
                <a:spcPts val="0"/>
              </a:spcBef>
              <a:spcAft>
                <a:spcPts val="0"/>
              </a:spcAft>
              <a:buSzPts val="1100"/>
              <a:buNone/>
            </a:pPr>
            <a:endParaRPr b="1"/>
          </a:p>
        </p:txBody>
      </p:sp>
      <p:sp>
        <p:nvSpPr>
          <p:cNvPr id="1048607" name="Google Shape;80;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88"/>
        <p:cNvGrpSpPr/>
        <p:nvPr/>
      </p:nvGrpSpPr>
      <p:grpSpPr>
        <a:xfrm>
          <a:off x="0" y="0"/>
          <a:ext cx="0" cy="0"/>
          <a:chOff x="0" y="0"/>
          <a:chExt cx="0" cy="0"/>
        </a:xfrm>
      </p:grpSpPr>
      <p:sp>
        <p:nvSpPr>
          <p:cNvPr id="1048611" name="Google Shape;89;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12" name="Google Shape;90;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96"/>
        <p:cNvGrpSpPr/>
        <p:nvPr/>
      </p:nvGrpSpPr>
      <p:grpSpPr>
        <a:xfrm>
          <a:off x="0" y="0"/>
          <a:ext cx="0" cy="0"/>
          <a:chOff x="0" y="0"/>
          <a:chExt cx="0" cy="0"/>
        </a:xfrm>
      </p:grpSpPr>
      <p:sp>
        <p:nvSpPr>
          <p:cNvPr id="1048616" name="Google Shape;97;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17" name="Google Shape;98;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04"/>
        <p:cNvGrpSpPr/>
        <p:nvPr/>
      </p:nvGrpSpPr>
      <p:grpSpPr>
        <a:xfrm>
          <a:off x="0" y="0"/>
          <a:ext cx="0" cy="0"/>
          <a:chOff x="0" y="0"/>
          <a:chExt cx="0" cy="0"/>
        </a:xfrm>
      </p:grpSpPr>
      <p:sp>
        <p:nvSpPr>
          <p:cNvPr id="1048623" name="Google Shape;105;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24" name="Google Shape;106;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15"/>
        <p:cNvGrpSpPr/>
        <p:nvPr/>
      </p:nvGrpSpPr>
      <p:grpSpPr>
        <a:xfrm>
          <a:off x="0" y="0"/>
          <a:ext cx="0" cy="0"/>
          <a:chOff x="0" y="0"/>
          <a:chExt cx="0" cy="0"/>
        </a:xfrm>
      </p:grpSpPr>
      <p:sp>
        <p:nvSpPr>
          <p:cNvPr id="1048629" name="Google Shape;116;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30" name="Google Shape;117;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24"/>
        <p:cNvGrpSpPr/>
        <p:nvPr/>
      </p:nvGrpSpPr>
      <p:grpSpPr>
        <a:xfrm>
          <a:off x="0" y="0"/>
          <a:ext cx="0" cy="0"/>
          <a:chOff x="0" y="0"/>
          <a:chExt cx="0" cy="0"/>
        </a:xfrm>
      </p:grpSpPr>
      <p:sp>
        <p:nvSpPr>
          <p:cNvPr id="1048637" name="Google Shape;125;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38" name="Google Shape;126;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37"/>
        <p:cNvGrpSpPr/>
        <p:nvPr/>
      </p:nvGrpSpPr>
      <p:grpSpPr>
        <a:xfrm>
          <a:off x="0" y="0"/>
          <a:ext cx="0" cy="0"/>
          <a:chOff x="0" y="0"/>
          <a:chExt cx="0" cy="0"/>
        </a:xfrm>
      </p:grpSpPr>
      <p:sp>
        <p:nvSpPr>
          <p:cNvPr id="1048643" name="Google Shape;138;p1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44" name="Google Shape;139;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50"/>
        <p:cNvGrpSpPr/>
        <p:nvPr/>
      </p:nvGrpSpPr>
      <p:grpSpPr>
        <a:xfrm>
          <a:off x="0" y="0"/>
          <a:ext cx="0" cy="0"/>
          <a:chOff x="0" y="0"/>
          <a:chExt cx="0" cy="0"/>
        </a:xfrm>
      </p:grpSpPr>
      <p:sp>
        <p:nvSpPr>
          <p:cNvPr id="1048649" name="Google Shape;151;p1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50" name="Google Shape;152;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3"/>
        <p:cNvGrpSpPr/>
        <p:nvPr/>
      </p:nvGrpSpPr>
      <p:grpSpPr>
        <a:xfrm>
          <a:off x="0" y="0"/>
          <a:ext cx="0" cy="0"/>
          <a:chOff x="0" y="0"/>
          <a:chExt cx="0" cy="0"/>
        </a:xfrm>
      </p:grpSpPr>
      <p:sp>
        <p:nvSpPr>
          <p:cNvPr id="1048582" name="Google Shape;14;p2"/>
          <p:cNvSpPr txBox="1">
            <a:spLocks noGrp="1"/>
          </p:cNvSpPr>
          <p:nvPr>
            <p:ph type="ctrTitle"/>
          </p:nvPr>
        </p:nvSpPr>
        <p:spPr>
          <a:xfrm>
            <a:off x="1143000" y="841375"/>
            <a:ext cx="6858000" cy="1790700"/>
          </a:xfrm>
          <a:prstGeom prst="rect"/>
          <a:noFill/>
          <a:ln>
            <a:noFill/>
          </a:ln>
        </p:spPr>
        <p:txBody>
          <a:bodyPr anchor="b" anchorCtr="0" bIns="45700" lIns="91425" rIns="91425" spcFirstLastPara="1" tIns="45700" wrap="square">
            <a:noAutofit/>
          </a:bodyPr>
          <a:lstStyle>
            <a:lvl1pPr algn="ctr" lvl="0" marR="0" rtl="0">
              <a:lnSpc>
                <a:spcPct val="100000"/>
              </a:lnSpc>
              <a:spcBef>
                <a:spcPts val="0"/>
              </a:spcBef>
              <a:spcAft>
                <a:spcPts val="0"/>
              </a:spcAft>
              <a:buSzPts val="1400"/>
              <a:buNone/>
              <a:defRPr b="0" cap="none" sz="60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583" name="Google Shape;15;p2"/>
          <p:cNvSpPr txBox="1">
            <a:spLocks noGrp="1"/>
          </p:cNvSpPr>
          <p:nvPr>
            <p:ph type="subTitle" idx="1"/>
          </p:nvPr>
        </p:nvSpPr>
        <p:spPr>
          <a:xfrm>
            <a:off x="1143000" y="2701925"/>
            <a:ext cx="6858000" cy="1241425"/>
          </a:xfrm>
          <a:prstGeom prst="rect"/>
          <a:noFill/>
          <a:ln>
            <a:noFill/>
          </a:ln>
        </p:spPr>
        <p:txBody>
          <a:bodyPr anchor="t" anchorCtr="0" bIns="45700" lIns="91425" rIns="91425" spcFirstLastPara="1" tIns="45700" wrap="square">
            <a:noAutofit/>
          </a:bodyPr>
          <a:lstStyle>
            <a:lvl1pPr algn="ctr" lvl="0"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1pPr>
            <a:lvl2pPr algn="ctr" lvl="1" marR="0" rtl="0">
              <a:lnSpc>
                <a:spcPct val="100000"/>
              </a:lnSpc>
              <a:spcBef>
                <a:spcPts val="0"/>
              </a:spcBef>
              <a:spcAft>
                <a:spcPts val="0"/>
              </a:spcAft>
              <a:buClr>
                <a:srgbClr val="000000"/>
              </a:buClr>
              <a:buSzPts val="2000"/>
              <a:buFont typeface="Arial"/>
              <a:buNone/>
              <a:defRPr b="0" cap="none" sz="2000" i="0" strike="noStrike" u="none">
                <a:solidFill>
                  <a:srgbClr val="000000"/>
                </a:solidFill>
                <a:latin typeface="Arial"/>
                <a:ea typeface="Arial"/>
                <a:cs typeface="Arial"/>
                <a:sym typeface="Arial"/>
              </a:defRPr>
            </a:lvl2pPr>
            <a:lvl3pPr algn="ctr" lvl="2" marR="0" rtl="0">
              <a:lnSpc>
                <a:spcPct val="100000"/>
              </a:lnSpc>
              <a:spcBef>
                <a:spcPts val="0"/>
              </a:spcBef>
              <a:spcAft>
                <a:spcPts val="0"/>
              </a:spcAft>
              <a:buClr>
                <a:srgbClr val="000000"/>
              </a:buClr>
              <a:buSzPts val="1800"/>
              <a:buFont typeface="Arial"/>
              <a:buNone/>
              <a:defRPr b="0" cap="none" sz="1800" i="0" strike="noStrike" u="none">
                <a:solidFill>
                  <a:srgbClr val="000000"/>
                </a:solidFill>
                <a:latin typeface="Arial"/>
                <a:ea typeface="Arial"/>
                <a:cs typeface="Arial"/>
                <a:sym typeface="Arial"/>
              </a:defRPr>
            </a:lvl3pPr>
            <a:lvl4pPr algn="ctr" lvl="3"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4pPr>
            <a:lvl5pPr algn="ctr" lvl="4"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5pPr>
            <a:lvl6pPr algn="ctr" lvl="5"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6pPr>
            <a:lvl7pPr algn="ctr" lvl="6"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7pPr>
            <a:lvl8pPr algn="ctr" lvl="7"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8pPr>
            <a:lvl9pPr algn="ctr" lvl="8"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9pPr>
          </a:lstStyle>
          <a:p/>
        </p:txBody>
      </p:sp>
      <p:sp>
        <p:nvSpPr>
          <p:cNvPr id="1048584" name="Google Shape;16;p2"/>
          <p:cNvSpPr txBox="1">
            <a:spLocks noGrp="1"/>
          </p:cNvSpPr>
          <p:nvPr>
            <p:ph type="dt" idx="10"/>
          </p:nvPr>
        </p:nvSpPr>
        <p:spPr>
          <a:xfrm>
            <a:off x="628650" y="4767263"/>
            <a:ext cx="2057400" cy="274637"/>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585" name="Google Shape;17;p2"/>
          <p:cNvSpPr txBox="1">
            <a:spLocks noGrp="1"/>
          </p:cNvSpPr>
          <p:nvPr>
            <p:ph type="ftr" idx="11"/>
          </p:nvPr>
        </p:nvSpPr>
        <p:spPr>
          <a:xfrm>
            <a:off x="3028950" y="4767263"/>
            <a:ext cx="3086100" cy="274637"/>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586" name="Google Shape;18;p2"/>
          <p:cNvSpPr txBox="1">
            <a:spLocks noGrp="1"/>
          </p:cNvSpPr>
          <p:nvPr>
            <p:ph type="sldNum" idx="12"/>
          </p:nvPr>
        </p:nvSpPr>
        <p:spPr>
          <a:xfrm>
            <a:off x="6457950" y="4767263"/>
            <a:ext cx="2057400" cy="274637"/>
          </a:xfrm>
          <a:prstGeom prst="rect"/>
          <a:noFill/>
          <a:ln>
            <a:noFill/>
          </a:ln>
        </p:spPr>
        <p:txBody>
          <a:bodyPr anchor="t" anchorCtr="0" bIns="45700" lIns="91425" rIns="91425" spcFirstLastPara="1" tIns="45700" wrap="square">
            <a:noAutofit/>
          </a:bodyPr>
          <a:lstStyle>
            <a:lvl1pPr algn="l" indent="0" lvl="0"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indent="0" lvl="1"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indent="0" lvl="2"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indent="0" lvl="3"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indent="0" lvl="4"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indent="0" lvl="5"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indent="0" lvl="6"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indent="0" lvl="7"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indent="0" lvl="8"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a:lstStyle>
          <a:p>
            <a:pPr algn="l"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8" name="Shape 52"/>
        <p:cNvGrpSpPr/>
        <p:nvPr/>
      </p:nvGrpSpPr>
      <p:grpSpPr>
        <a:xfrm>
          <a:off x="0" y="0"/>
          <a:ext cx="0" cy="0"/>
          <a:chOff x="0" y="0"/>
          <a:chExt cx="0" cy="0"/>
        </a:xfrm>
      </p:grpSpPr>
      <p:sp>
        <p:nvSpPr>
          <p:cNvPr id="1048686" name="Google Shape;53;p11"/>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marR="0" rtl="0">
              <a:lnSpc>
                <a:spcPct val="100000"/>
              </a:lnSpc>
              <a:spcBef>
                <a:spcPts val="0"/>
              </a:spcBef>
              <a:spcAft>
                <a:spcPts val="0"/>
              </a:spcAft>
              <a:buClr>
                <a:srgbClr val="000000"/>
              </a:buClr>
              <a:buSzPts val="1800"/>
              <a:buFont typeface="Arial"/>
              <a:buNone/>
              <a:defRPr b="0" cap="none" sz="1400" i="0" strike="noStrike" u="none">
                <a:solidFill>
                  <a:srgbClr val="000000"/>
                </a:solidFill>
                <a:latin typeface="Arial"/>
                <a:ea typeface="Arial"/>
                <a:cs typeface="Arial"/>
                <a:sym typeface="Arial"/>
              </a:defRPr>
            </a:lvl1pPr>
          </a:lstStyle>
          <a:p/>
        </p:txBody>
      </p:sp>
      <p:sp>
        <p:nvSpPr>
          <p:cNvPr id="1048687" name="Google Shape;54;p1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55"/>
        <p:cNvGrpSpPr/>
        <p:nvPr/>
      </p:nvGrpSpPr>
      <p:grpSpPr>
        <a:xfrm>
          <a:off x="0" y="0"/>
          <a:ext cx="0" cy="0"/>
          <a:chOff x="0" y="0"/>
          <a:chExt cx="0" cy="0"/>
        </a:xfrm>
      </p:grpSpPr>
      <p:sp>
        <p:nvSpPr>
          <p:cNvPr id="1048680" name="Google Shape;56;p1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2" name="Shape 19"/>
        <p:cNvGrpSpPr/>
        <p:nvPr/>
      </p:nvGrpSpPr>
      <p:grpSpPr>
        <a:xfrm>
          <a:off x="0" y="0"/>
          <a:ext cx="0" cy="0"/>
          <a:chOff x="0" y="0"/>
          <a:chExt cx="0" cy="0"/>
        </a:xfrm>
      </p:grpSpPr>
      <p:sp>
        <p:nvSpPr>
          <p:cNvPr id="1048600" name="Google Shape;20;p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4" name="Shape 21"/>
        <p:cNvGrpSpPr/>
        <p:nvPr/>
      </p:nvGrpSpPr>
      <p:grpSpPr>
        <a:xfrm>
          <a:off x="0" y="0"/>
          <a:ext cx="0" cy="0"/>
          <a:chOff x="0" y="0"/>
          <a:chExt cx="0" cy="0"/>
        </a:xfrm>
      </p:grpSpPr>
      <p:sp>
        <p:nvSpPr>
          <p:cNvPr id="1048645" name="Google Shape;22;p4"/>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9pPr>
          </a:lstStyle>
          <a:p/>
        </p:txBody>
      </p:sp>
      <p:sp>
        <p:nvSpPr>
          <p:cNvPr id="1048646" name="Google Shape;23;p4"/>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marR="0" rtl="0">
              <a:lnSpc>
                <a:spcPct val="115000"/>
              </a:lnSpc>
              <a:spcBef>
                <a:spcPts val="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647" name="Google Shape;24;p4"/>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58" name="Shape 25"/>
        <p:cNvGrpSpPr/>
        <p:nvPr/>
      </p:nvGrpSpPr>
      <p:grpSpPr>
        <a:xfrm>
          <a:off x="0" y="0"/>
          <a:ext cx="0" cy="0"/>
          <a:chOff x="0" y="0"/>
          <a:chExt cx="0" cy="0"/>
        </a:xfrm>
      </p:grpSpPr>
      <p:sp>
        <p:nvSpPr>
          <p:cNvPr id="1048651" name="Google Shape;26;p5"/>
          <p:cNvSpPr txBox="1">
            <a:spLocks noGrp="1"/>
          </p:cNvSpPr>
          <p:nvPr>
            <p:ph type="title"/>
          </p:nvPr>
        </p:nvSpPr>
        <p:spPr>
          <a:xfrm>
            <a:off x="628560" y="273780"/>
            <a:ext cx="7886430" cy="993870"/>
          </a:xfrm>
          <a:prstGeom prst="rect"/>
          <a:noFill/>
          <a:ln>
            <a:noFill/>
          </a:ln>
        </p:spPr>
        <p:txBody>
          <a:bodyPr anchor="ctr" anchorCtr="0" bIns="0" lIns="0" rIns="0" spcFirstLastPara="1" tIns="0" wrap="square">
            <a:noAutofit/>
          </a:bodyPr>
          <a:lstStyle>
            <a:lvl1pPr algn="l" lvl="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52" name="Google Shape;27;p5"/>
          <p:cNvSpPr txBox="1">
            <a:spLocks noGrp="1"/>
          </p:cNvSpPr>
          <p:nvPr>
            <p:ph type="subTitle" idx="1"/>
          </p:nvPr>
        </p:nvSpPr>
        <p:spPr>
          <a:xfrm>
            <a:off x="457110" y="1203390"/>
            <a:ext cx="8229330" cy="2982960"/>
          </a:xfrm>
          <a:prstGeom prst="rect"/>
          <a:noFill/>
          <a:ln>
            <a:noFill/>
          </a:ln>
        </p:spPr>
        <p:txBody>
          <a:bodyPr anchor="ctr" anchorCtr="0" bIns="0" lIns="0" rIns="0" spcFirstLastPara="1" tIns="0" wrap="square">
            <a:noAutofit/>
          </a:bodyPr>
          <a:lstStyle>
            <a:lvl1pPr algn="l" lvl="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71" name="Shape 28"/>
        <p:cNvGrpSpPr/>
        <p:nvPr/>
      </p:nvGrpSpPr>
      <p:grpSpPr>
        <a:xfrm>
          <a:off x="0" y="0"/>
          <a:ext cx="0" cy="0"/>
          <a:chOff x="0" y="0"/>
          <a:chExt cx="0" cy="0"/>
        </a:xfrm>
      </p:grpSpPr>
      <p:sp>
        <p:nvSpPr>
          <p:cNvPr id="1048668" name="Google Shape;29;p6"/>
          <p:cNvSpPr txBox="1">
            <a:spLocks noGrp="1"/>
          </p:cNvSpPr>
          <p:nvPr>
            <p:ph type="title"/>
          </p:nvPr>
        </p:nvSpPr>
        <p:spPr>
          <a:xfrm>
            <a:off x="0" y="0"/>
            <a:ext cx="3000000" cy="3000000"/>
          </a:xfrm>
          <a:prstGeom prst="rect"/>
          <a:noFill/>
          <a:ln>
            <a:noFill/>
          </a:ln>
        </p:spPr>
        <p:txBody>
          <a:bodyPr anchor="t" anchorCtr="0" bIns="0" lIns="0" rIns="0" spcFirstLastPara="1" tIns="0" wrap="square">
            <a:noAutofit/>
          </a:bodyPr>
          <a:lstStyle>
            <a:lvl1pPr algn="l" lvl="0" marR="0" rtl="0">
              <a:lnSpc>
                <a:spcPct val="100000"/>
              </a:lnSpc>
              <a:spcBef>
                <a:spcPts val="0"/>
              </a:spcBef>
              <a:spcAft>
                <a:spcPts val="0"/>
              </a:spcAft>
              <a:buSzPts val="1400"/>
              <a:buNone/>
              <a:defRPr b="0" cap="none" sz="24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69" name="Google Shape;30;p6"/>
          <p:cNvSpPr txBox="1">
            <a:spLocks noGrp="1"/>
          </p:cNvSpPr>
          <p:nvPr>
            <p:ph type="body" idx="1"/>
          </p:nvPr>
        </p:nvSpPr>
        <p:spPr>
          <a:xfrm>
            <a:off x="0" y="0"/>
            <a:ext cx="3000000" cy="3000000"/>
          </a:xfrm>
          <a:prstGeom prst="rect"/>
          <a:noFill/>
          <a:ln>
            <a:noFill/>
          </a:ln>
        </p:spPr>
        <p:txBody>
          <a:bodyPr anchor="t" anchorCtr="0" bIns="0" lIns="0" rIns="0" spcFirstLastPara="1" tIns="0" wrap="square">
            <a:noAutofit/>
          </a:bodyPr>
          <a:lstStyle>
            <a:lvl1pPr algn="l" indent="-228600" lvl="0" marL="457200" marR="0" rtl="0">
              <a:lnSpc>
                <a:spcPct val="100000"/>
              </a:lnSpc>
              <a:spcBef>
                <a:spcPts val="0"/>
              </a:spcBef>
              <a:spcAft>
                <a:spcPts val="0"/>
              </a:spcAft>
              <a:buSzPts val="1400"/>
              <a:buNone/>
              <a:defRPr b="0" cap="none" sz="1400" i="0" strike="noStrike" u="none">
                <a:solidFill>
                  <a:schemeClr val="dk1"/>
                </a:solidFill>
                <a:latin typeface="Arial"/>
                <a:ea typeface="Arial"/>
                <a:cs typeface="Arial"/>
                <a:sym typeface="Arial"/>
              </a:defRPr>
            </a:lvl1pPr>
            <a:lvl2pPr algn="l" indent="-228600" lvl="1" marL="9144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indent="-228600" lvl="2" marL="13716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indent="-228600" lvl="3" marL="18288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indent="-228600" lvl="4" marL="22860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indent="-228600" lvl="5" marL="27432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70" name="Google Shape;31;p6"/>
          <p:cNvSpPr txBox="1">
            <a:spLocks noGrp="1"/>
          </p:cNvSpPr>
          <p:nvPr>
            <p:ph type="ftr" idx="11"/>
          </p:nvPr>
        </p:nvSpPr>
        <p:spPr>
          <a:xfrm>
            <a:off x="0" y="0"/>
            <a:ext cx="3000000" cy="3000000"/>
          </a:xfrm>
          <a:prstGeom prst="rect"/>
          <a:noFill/>
          <a:ln>
            <a:noFill/>
          </a:ln>
        </p:spPr>
        <p:txBody>
          <a:bodyPr anchor="t" anchorCtr="0" bIns="0" lIns="0" rIns="0" spcFirstLastPara="1" tIns="0" wrap="square">
            <a:noAutofit/>
          </a:bodyPr>
          <a:lstStyle>
            <a:lvl1pPr algn="l" lvl="0" marR="0" rtl="0">
              <a:lnSpc>
                <a:spcPct val="100000"/>
              </a:lnSpc>
              <a:spcBef>
                <a:spcPts val="0"/>
              </a:spcBef>
              <a:spcAft>
                <a:spcPts val="0"/>
              </a:spcAft>
              <a:buSzPts val="1400"/>
              <a:buNone/>
              <a:defRPr b="0" cap="none" sz="8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71" name="Google Shape;32;p6"/>
          <p:cNvSpPr txBox="1">
            <a:spLocks noGrp="1"/>
          </p:cNvSpPr>
          <p:nvPr>
            <p:ph type="dt" idx="10"/>
          </p:nvPr>
        </p:nvSpPr>
        <p:spPr>
          <a:xfrm>
            <a:off x="0" y="0"/>
            <a:ext cx="3000000" cy="3000000"/>
          </a:xfrm>
          <a:prstGeom prst="rect"/>
          <a:noFill/>
          <a:ln>
            <a:noFill/>
          </a:ln>
        </p:spPr>
        <p:txBody>
          <a:bodyPr anchor="t" anchorCtr="0" bIns="0" lIns="0" rIns="0" spcFirstLastPara="1" tIns="0" wrap="square">
            <a:noAutofit/>
          </a:bodyPr>
          <a:lstStyle>
            <a:lvl1pPr algn="l" lvl="0" marR="0" rtl="0">
              <a:lnSpc>
                <a:spcPct val="100000"/>
              </a:lnSpc>
              <a:spcBef>
                <a:spcPts val="0"/>
              </a:spcBef>
              <a:spcAft>
                <a:spcPts val="0"/>
              </a:spcAft>
              <a:buSzPts val="1400"/>
              <a:buNone/>
              <a:defRPr b="0" cap="none" sz="1400" i="0" strike="noStrike" u="none">
                <a:solidFill>
                  <a:srgbClr val="888888"/>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72" name="Google Shape;33;p6"/>
          <p:cNvSpPr txBox="1">
            <a:spLocks noGrp="1"/>
          </p:cNvSpPr>
          <p:nvPr>
            <p:ph type="sldNum" idx="12"/>
          </p:nvPr>
        </p:nvSpPr>
        <p:spPr>
          <a:xfrm>
            <a:off x="0" y="0"/>
            <a:ext cx="3000000" cy="3000000"/>
          </a:xfrm>
          <a:prstGeom prst="rect"/>
          <a:noFill/>
          <a:ln>
            <a:noFill/>
          </a:ln>
        </p:spPr>
        <p:txBody>
          <a:bodyPr anchor="t" anchorCtr="0" bIns="0" lIns="0" rIns="0" spcFirstLastPara="1" tIns="0" wrap="square">
            <a:noAutofit/>
          </a:bodyPr>
          <a:lstStyle>
            <a:lvl1pPr algn="r" indent="0" lvl="0"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1pPr>
            <a:lvl2pPr algn="r" indent="0" lvl="1"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2pPr>
            <a:lvl3pPr algn="r" indent="0" lvl="2"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3pPr>
            <a:lvl4pPr algn="r" indent="0" lvl="3"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4pPr>
            <a:lvl5pPr algn="r" indent="0" lvl="4"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5pPr>
            <a:lvl6pPr algn="r" indent="0" lvl="5"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6pPr>
            <a:lvl7pPr algn="r" indent="0" lvl="6"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7pPr>
            <a:lvl8pPr algn="r" indent="0" lvl="7"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8pPr>
            <a:lvl9pPr algn="r" indent="0" lvl="8"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5" name="Shape 34"/>
        <p:cNvGrpSpPr/>
        <p:nvPr/>
      </p:nvGrpSpPr>
      <p:grpSpPr>
        <a:xfrm>
          <a:off x="0" y="0"/>
          <a:ext cx="0" cy="0"/>
          <a:chOff x="0" y="0"/>
          <a:chExt cx="0" cy="0"/>
        </a:xfrm>
      </p:grpSpPr>
      <p:sp>
        <p:nvSpPr>
          <p:cNvPr id="1048676" name="Google Shape;35;p7"/>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9pPr>
          </a:lstStyle>
          <a:p/>
        </p:txBody>
      </p:sp>
      <p:sp>
        <p:nvSpPr>
          <p:cNvPr id="1048677" name="Google Shape;36;p7"/>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marR="0" rtl="0">
              <a:lnSpc>
                <a:spcPct val="115000"/>
              </a:lnSpc>
              <a:spcBef>
                <a:spcPts val="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678" name="Google Shape;37;p7"/>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marR="0" rtl="0">
              <a:lnSpc>
                <a:spcPct val="115000"/>
              </a:lnSpc>
              <a:spcBef>
                <a:spcPts val="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679" name="Google Shape;38;p7"/>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79" name="Shape 39"/>
        <p:cNvGrpSpPr/>
        <p:nvPr/>
      </p:nvGrpSpPr>
      <p:grpSpPr>
        <a:xfrm>
          <a:off x="0" y="0"/>
          <a:ext cx="0" cy="0"/>
          <a:chOff x="0" y="0"/>
          <a:chExt cx="0" cy="0"/>
        </a:xfrm>
      </p:grpSpPr>
      <p:sp>
        <p:nvSpPr>
          <p:cNvPr id="1048688" name="Google Shape;40;p8"/>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9pPr>
          </a:lstStyle>
          <a:p/>
        </p:txBody>
      </p:sp>
      <p:sp>
        <p:nvSpPr>
          <p:cNvPr id="1048689" name="Google Shape;41;p8"/>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marR="0" rtl="0">
              <a:lnSpc>
                <a:spcPct val="115000"/>
              </a:lnSpc>
              <a:spcBef>
                <a:spcPts val="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690" name="Google Shape;42;p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0" name="Shape 43"/>
        <p:cNvGrpSpPr/>
        <p:nvPr/>
      </p:nvGrpSpPr>
      <p:grpSpPr>
        <a:xfrm>
          <a:off x="0" y="0"/>
          <a:ext cx="0" cy="0"/>
          <a:chOff x="0" y="0"/>
          <a:chExt cx="0" cy="0"/>
        </a:xfrm>
      </p:grpSpPr>
      <p:sp>
        <p:nvSpPr>
          <p:cNvPr id="1048691" name="Google Shape;44;p9"/>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9pPr>
          </a:lstStyle>
          <a:p/>
        </p:txBody>
      </p:sp>
      <p:sp>
        <p:nvSpPr>
          <p:cNvPr id="1048692" name="Google Shape;45;p9"/>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7" name="Shape 46"/>
        <p:cNvGrpSpPr/>
        <p:nvPr/>
      </p:nvGrpSpPr>
      <p:grpSpPr>
        <a:xfrm>
          <a:off x="0" y="0"/>
          <a:ext cx="0" cy="0"/>
          <a:chOff x="0" y="0"/>
          <a:chExt cx="0" cy="0"/>
        </a:xfrm>
      </p:grpSpPr>
      <p:sp>
        <p:nvSpPr>
          <p:cNvPr id="1048681" name="Google Shape;47;p10"/>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82" name="Google Shape;48;p10"/>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1pPr>
            <a:lvl2pPr algn="ctr" lvl="1"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2pPr>
            <a:lvl3pPr algn="ctr" lvl="2"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3pPr>
            <a:lvl4pPr algn="ctr" lvl="3"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4pPr>
            <a:lvl5pPr algn="ctr" lvl="4"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5pPr>
            <a:lvl6pPr algn="ctr" lvl="5"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6pPr>
            <a:lvl7pPr algn="ctr" lvl="6"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7pPr>
            <a:lvl8pPr algn="ctr" lvl="7"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8pPr>
            <a:lvl9pPr algn="ctr" lvl="8"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9pPr>
          </a:lstStyle>
          <a:p/>
        </p:txBody>
      </p:sp>
      <p:sp>
        <p:nvSpPr>
          <p:cNvPr id="1048683" name="Google Shape;49;p10"/>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1pPr>
            <a:lvl2pPr algn="ctr" lvl="1"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2pPr>
            <a:lvl3pPr algn="ctr" lvl="2"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3pPr>
            <a:lvl4pPr algn="ctr" lvl="3"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4pPr>
            <a:lvl5pPr algn="ctr" lvl="4"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5pPr>
            <a:lvl6pPr algn="ctr" lvl="5"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6pPr>
            <a:lvl7pPr algn="ctr" lvl="6"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7pPr>
            <a:lvl8pPr algn="ctr" lvl="7"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8pPr>
            <a:lvl9pPr algn="ctr" lvl="8"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9pPr>
          </a:lstStyle>
          <a:p/>
        </p:txBody>
      </p:sp>
      <p:sp>
        <p:nvSpPr>
          <p:cNvPr id="1048684" name="Google Shape;50;p10"/>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marR="0" rtl="0">
              <a:lnSpc>
                <a:spcPct val="115000"/>
              </a:lnSpc>
              <a:spcBef>
                <a:spcPts val="0"/>
              </a:spcBef>
              <a:spcAft>
                <a:spcPts val="0"/>
              </a:spcAft>
              <a:buClr>
                <a:srgbClr val="000000"/>
              </a:buClr>
              <a:buSzPts val="1800"/>
              <a:buFont typeface="Arial"/>
              <a:buChar char="●"/>
              <a:defRPr b="0" cap="none" sz="1400" i="0" strike="noStrike" u="none">
                <a:solidFill>
                  <a:srgbClr val="000000"/>
                </a:solidFill>
                <a:latin typeface="Arial"/>
                <a:ea typeface="Arial"/>
                <a:cs typeface="Arial"/>
                <a:sym typeface="Arial"/>
              </a:defRPr>
            </a:lvl1pPr>
            <a:lvl2pPr algn="l" indent="-317500" lvl="1" marL="9144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2pPr>
            <a:lvl3pPr algn="l" indent="-317500" lvl="2" marL="13716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3pPr>
            <a:lvl4pPr algn="l" indent="-317500" lvl="3" marL="18288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4pPr>
            <a:lvl5pPr algn="l" indent="-317500" lvl="4" marL="22860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5pPr>
            <a:lvl6pPr algn="l" indent="-317500" lvl="5" marL="27432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6pPr>
            <a:lvl7pPr algn="l" indent="-317500" lvl="6" marL="32004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7pPr>
            <a:lvl8pPr algn="l" indent="-317500" lvl="7" marL="36576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8pPr>
            <a:lvl9pPr algn="l" indent="-317500" lvl="8" marL="4114800" marR="0" rtl="0">
              <a:lnSpc>
                <a:spcPct val="115000"/>
              </a:lnSpc>
              <a:spcBef>
                <a:spcPts val="1600"/>
              </a:spcBef>
              <a:spcAft>
                <a:spcPts val="1600"/>
              </a:spcAft>
              <a:buClr>
                <a:srgbClr val="000000"/>
              </a:buClr>
              <a:buSzPts val="1400"/>
              <a:buFont typeface="Arial"/>
              <a:buChar char="■"/>
              <a:defRPr b="0" cap="none" sz="1400" i="0" strike="noStrike" u="none">
                <a:solidFill>
                  <a:srgbClr val="000000"/>
                </a:solidFill>
                <a:latin typeface="Arial"/>
                <a:ea typeface="Arial"/>
                <a:cs typeface="Arial"/>
                <a:sym typeface="Arial"/>
              </a:defRPr>
            </a:lvl9pPr>
          </a:lstStyle>
          <a:p/>
        </p:txBody>
      </p:sp>
      <p:sp>
        <p:nvSpPr>
          <p:cNvPr id="1048685" name="Google Shape;51;p1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Google Shape;6;p1"/>
          <p:cNvSpPr/>
          <p:nvPr/>
        </p:nvSpPr>
        <p:spPr>
          <a:xfrm>
            <a:off x="7283428" y="62784"/>
            <a:ext cx="1109472" cy="584656"/>
          </a:xfrm>
          <a:prstGeom prst="rect"/>
          <a:solidFill>
            <a:schemeClr val="l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pic>
        <p:nvPicPr>
          <p:cNvPr id="2097152" name="Google Shape;7;p1" descr="A close up of a sign  Description automatically generated"/>
          <p:cNvPicPr preferRelativeResize="0">
            <a:picLocks/>
          </p:cNvPicPr>
          <p:nvPr/>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Google Shape;8;p1"/>
          <p:cNvSpPr/>
          <p:nvPr/>
        </p:nvSpPr>
        <p:spPr>
          <a:xfrm>
            <a:off x="7594600" y="82567"/>
            <a:ext cx="165100" cy="412476"/>
          </a:xfrm>
          <a:prstGeom prst="rect"/>
          <a:solidFill>
            <a:srgbClr val="841910"/>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78" name="Google Shape;9;p1"/>
          <p:cNvSpPr/>
          <p:nvPr/>
        </p:nvSpPr>
        <p:spPr>
          <a:xfrm>
            <a:off x="7440249" y="82567"/>
            <a:ext cx="103551" cy="412476"/>
          </a:xfrm>
          <a:prstGeom prst="rect"/>
          <a:solidFill>
            <a:srgbClr val="21326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79" name="Google Shape;10;p1"/>
          <p:cNvSpPr/>
          <p:nvPr/>
        </p:nvSpPr>
        <p:spPr>
          <a:xfrm>
            <a:off x="0" y="5086350"/>
            <a:ext cx="9144000" cy="69850"/>
          </a:xfrm>
          <a:prstGeom prst="rect"/>
          <a:solidFill>
            <a:srgbClr val="21326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80" name="Google Shape;11;p1"/>
          <p:cNvSpPr/>
          <p:nvPr/>
        </p:nvSpPr>
        <p:spPr>
          <a:xfrm>
            <a:off x="0" y="88917"/>
            <a:ext cx="7283428" cy="406126"/>
          </a:xfrm>
          <a:prstGeom prst="rect"/>
          <a:solidFill>
            <a:srgbClr val="213264"/>
          </a:solidFill>
          <a:ln w="25400" cap="flat" cmpd="sng">
            <a:solidFill>
              <a:srgbClr val="213264"/>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81" name="Google Shape;12;p1"/>
          <p:cNvSpPr txBox="1"/>
          <p:nvPr/>
        </p:nvSpPr>
        <p:spPr>
          <a:xfrm>
            <a:off x="92480" y="105826"/>
            <a:ext cx="3953740" cy="369332"/>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0" cap="none" sz="1800" i="0" lang="en-US" strike="noStrike" u="none">
                <a:solidFill>
                  <a:schemeClr val="lt1"/>
                </a:solidFill>
                <a:latin typeface="Arial"/>
                <a:ea typeface="Arial"/>
                <a:cs typeface="Arial"/>
                <a:sym typeface="Arial"/>
              </a:rPr>
              <a:t>Next Gen Employability Program</a:t>
            </a: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slideLayout" Target="../slideLayouts/slideLayout2.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slideLayout" Target="../slideLayouts/slideLayout3.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61"/>
        <p:cNvGrpSpPr/>
        <p:nvPr/>
      </p:nvGrpSpPr>
      <p:grpSpPr>
        <a:xfrm>
          <a:off x="0" y="0"/>
          <a:ext cx="0" cy="0"/>
          <a:chOff x="0" y="0"/>
          <a:chExt cx="0" cy="0"/>
        </a:xfrm>
      </p:grpSpPr>
      <p:sp>
        <p:nvSpPr>
          <p:cNvPr id="1048587" name="Google Shape;62;p13"/>
          <p:cNvSpPr/>
          <p:nvPr/>
        </p:nvSpPr>
        <p:spPr>
          <a:xfrm>
            <a:off x="0" y="0"/>
            <a:ext cx="9144000" cy="5143500"/>
          </a:xfrm>
          <a:prstGeom prst="rect"/>
          <a:solidFill>
            <a:srgbClr val="DFDDFB"/>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pic>
        <p:nvPicPr>
          <p:cNvPr id="2097153" name="Google Shape;63;p13" descr="A white circle in the sky  Description automatically generated"/>
          <p:cNvPicPr preferRelativeResize="0">
            <a:picLocks/>
          </p:cNvPicPr>
          <p:nvPr/>
        </p:nvPicPr>
        <p:blipFill rotWithShape="1">
          <a:blip xmlns:r="http://schemas.openxmlformats.org/officeDocument/2006/relationships" r:embed="rId1">
            <a:alphaModFix amt="5000"/>
          </a:blip>
          <a:srcRect t="5928" r="745" b="10205"/>
          <a:stretch>
            <a:fillRect/>
          </a:stretch>
        </p:blipFill>
        <p:spPr>
          <a:xfrm>
            <a:off x="13063" y="-1"/>
            <a:ext cx="9130937" cy="5143501"/>
          </a:xfrm>
          <a:prstGeom prst="rect"/>
          <a:noFill/>
          <a:ln>
            <a:noFill/>
          </a:ln>
        </p:spPr>
      </p:pic>
      <p:sp>
        <p:nvSpPr>
          <p:cNvPr id="1048588" name="Google Shape;64;p13"/>
          <p:cNvSpPr/>
          <p:nvPr/>
        </p:nvSpPr>
        <p:spPr>
          <a:xfrm>
            <a:off x="1865074" y="730897"/>
            <a:ext cx="6301139" cy="3966472"/>
          </a:xfrm>
          <a:prstGeom prst="rect"/>
          <a:solidFill>
            <a:srgbClr val="213163"/>
          </a:solidFill>
          <a:ln w="25400" cap="flat" cmpd="sng">
            <a:solidFill>
              <a:srgbClr val="213163"/>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89" name="Google Shape;65;p13"/>
          <p:cNvSpPr/>
          <p:nvPr/>
        </p:nvSpPr>
        <p:spPr>
          <a:xfrm>
            <a:off x="977787" y="1061739"/>
            <a:ext cx="6985193" cy="3451405"/>
          </a:xfrm>
          <a:prstGeom prst="rect"/>
          <a:solidFill>
            <a:schemeClr val="lt1"/>
          </a:solidFill>
          <a:ln w="25400" cap="flat" cmpd="sng">
            <a:solidFill>
              <a:schemeClr val="lt1"/>
            </a:solidFill>
            <a:prstDash val="solid"/>
            <a:round/>
            <a:headEnd type="none" w="sm" len="sm"/>
            <a:tailEnd type="none" w="sm" len="sm"/>
          </a:ln>
          <a:effectLst>
            <a:outerShdw algn="ctr" blurRad="508000" rotWithShape="0" sx="105000" sy="10500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90" name="Google Shape;66;p13"/>
          <p:cNvSpPr/>
          <p:nvPr/>
        </p:nvSpPr>
        <p:spPr>
          <a:xfrm>
            <a:off x="2490558" y="2787442"/>
            <a:ext cx="50564" cy="446915"/>
          </a:xfrm>
          <a:prstGeom prst="rect"/>
          <a:solidFill>
            <a:srgbClr val="FFE600"/>
          </a:solidFill>
          <a:ln w="25400" cap="flat" cmpd="sng">
            <a:solidFill>
              <a:srgbClr val="FFE600"/>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91" name="Google Shape;67;p13"/>
          <p:cNvSpPr txBox="1"/>
          <p:nvPr/>
        </p:nvSpPr>
        <p:spPr>
          <a:xfrm>
            <a:off x="2029564" y="2248174"/>
            <a:ext cx="5025352" cy="40011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1" cap="none" sz="2000" i="0" lang="en-US" strike="noStrike" u="none">
                <a:solidFill>
                  <a:srgbClr val="161D23"/>
                </a:solidFill>
                <a:latin typeface="Arial"/>
                <a:ea typeface="Arial"/>
                <a:cs typeface="Arial"/>
                <a:sym typeface="Arial"/>
              </a:rPr>
              <a:t>NEXT GEN EMPLOYABILITY PROGRAM</a:t>
            </a:r>
          </a:p>
        </p:txBody>
      </p:sp>
      <p:sp>
        <p:nvSpPr>
          <p:cNvPr id="1048592" name="Google Shape;68;p13"/>
          <p:cNvSpPr txBox="1"/>
          <p:nvPr/>
        </p:nvSpPr>
        <p:spPr>
          <a:xfrm>
            <a:off x="2541122" y="2795733"/>
            <a:ext cx="4019698" cy="40011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0" cap="none" sz="2000" i="0" lang="en-US" strike="noStrike" u="none">
                <a:solidFill>
                  <a:srgbClr val="161D23"/>
                </a:solidFill>
                <a:latin typeface="Arial"/>
                <a:ea typeface="Arial"/>
                <a:cs typeface="Arial"/>
                <a:sym typeface="Arial"/>
              </a:rPr>
              <a:t>Creating a future-ready workforce</a:t>
            </a:r>
          </a:p>
        </p:txBody>
      </p:sp>
      <p:sp>
        <p:nvSpPr>
          <p:cNvPr id="1048593" name="Google Shape;69;p13"/>
          <p:cNvSpPr txBox="1"/>
          <p:nvPr/>
        </p:nvSpPr>
        <p:spPr>
          <a:xfrm>
            <a:off x="1003625" y="3642533"/>
            <a:ext cx="1456920" cy="276959"/>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200"/>
              <a:buFont typeface="Arial"/>
              <a:buNone/>
            </a:pPr>
            <a:r>
              <a:rPr b="0" cap="none" sz="1200" i="0" lang="en-US" strike="noStrike" u="none">
                <a:solidFill>
                  <a:schemeClr val="dk1"/>
                </a:solidFill>
                <a:latin typeface="Arial"/>
                <a:ea typeface="Arial"/>
                <a:cs typeface="Arial"/>
                <a:sym typeface="Arial"/>
              </a:rPr>
              <a:t>Team Members</a:t>
            </a:r>
          </a:p>
        </p:txBody>
      </p:sp>
      <p:sp>
        <p:nvSpPr>
          <p:cNvPr id="1048594" name="Google Shape;70;p13"/>
          <p:cNvSpPr txBox="1"/>
          <p:nvPr/>
        </p:nvSpPr>
        <p:spPr>
          <a:xfrm>
            <a:off x="1095104" y="3956075"/>
            <a:ext cx="3775500" cy="4470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0" cap="none" dirty="0" sz="1100" i="0" lang="en-US" strike="noStrike" u="none">
                <a:solidFill>
                  <a:schemeClr val="dk1"/>
                </a:solidFill>
                <a:latin typeface="Arial"/>
                <a:ea typeface="Arial"/>
                <a:cs typeface="Arial"/>
                <a:sym typeface="Arial"/>
              </a:rPr>
              <a:t>Student Name </a:t>
            </a:r>
            <a:r>
              <a:rPr dirty="0" sz="1100" lang="en-US">
                <a:solidFill>
                  <a:schemeClr val="dk1"/>
                </a:solidFill>
              </a:rPr>
              <a:t>: </a:t>
            </a:r>
            <a:r>
              <a:rPr dirty="0" sz="1100" lang="en-US" err="1">
                <a:solidFill>
                  <a:schemeClr val="dk1"/>
                </a:solidFill>
              </a:rPr>
              <a:t>S</a:t>
            </a:r>
            <a:r>
              <a:rPr dirty="0" sz="1100" lang="en-US" err="1">
                <a:solidFill>
                  <a:schemeClr val="dk1"/>
                </a:solidFill>
              </a:rPr>
              <a:t>.</a:t>
            </a:r>
            <a:r>
              <a:rPr dirty="0" sz="1100" lang="en-US" err="1">
                <a:solidFill>
                  <a:schemeClr val="dk1"/>
                </a:solidFill>
              </a:rPr>
              <a:t> </a:t>
            </a:r>
            <a:r>
              <a:rPr dirty="0" sz="1100" lang="en-US" err="1">
                <a:solidFill>
                  <a:schemeClr val="dk1"/>
                </a:solidFill>
              </a:rPr>
              <a:t>S</a:t>
            </a:r>
            <a:r>
              <a:rPr dirty="0" sz="1100" lang="en-US" err="1">
                <a:solidFill>
                  <a:schemeClr val="dk1"/>
                </a:solidFill>
              </a:rPr>
              <a:t>a</a:t>
            </a:r>
            <a:r>
              <a:rPr dirty="0" sz="1100" lang="en-US" err="1">
                <a:solidFill>
                  <a:schemeClr val="dk1"/>
                </a:solidFill>
              </a:rPr>
              <a:t>b</a:t>
            </a:r>
            <a:r>
              <a:rPr dirty="0" sz="1100" lang="en-US" err="1">
                <a:solidFill>
                  <a:schemeClr val="dk1"/>
                </a:solidFill>
              </a:rPr>
              <a:t>i</a:t>
            </a:r>
            <a:r>
              <a:rPr dirty="0" sz="1100" lang="en-US" err="1">
                <a:solidFill>
                  <a:schemeClr val="dk1"/>
                </a:solidFill>
              </a:rPr>
              <a:t>t</a:t>
            </a:r>
            <a:r>
              <a:rPr dirty="0" sz="1100" lang="en-US" err="1">
                <a:solidFill>
                  <a:schemeClr val="dk1"/>
                </a:solidFill>
              </a:rPr>
              <a:t>h</a:t>
            </a:r>
            <a:r>
              <a:rPr dirty="0" sz="1100" lang="en-US" err="1">
                <a:solidFill>
                  <a:schemeClr val="dk1"/>
                </a:solidFill>
              </a:rPr>
              <a:t>a</a:t>
            </a:r>
            <a:endParaRPr dirty="0" sz="1200"/>
          </a:p>
          <a:p>
            <a:pPr algn="l" indent="0" lvl="0" marL="0" marR="0" rtl="0">
              <a:lnSpc>
                <a:spcPct val="100000"/>
              </a:lnSpc>
              <a:spcBef>
                <a:spcPts val="200"/>
              </a:spcBef>
              <a:spcAft>
                <a:spcPts val="0"/>
              </a:spcAft>
              <a:buNone/>
            </a:pPr>
            <a:r>
              <a:rPr b="0" cap="none" dirty="0" sz="1100" i="0" lang="en-US" strike="noStrike" u="none">
                <a:solidFill>
                  <a:schemeClr val="dk1"/>
                </a:solidFill>
                <a:latin typeface="Arial"/>
                <a:ea typeface="Arial"/>
                <a:cs typeface="Arial"/>
                <a:sym typeface="Arial"/>
              </a:rPr>
              <a:t>Student ID : </a:t>
            </a:r>
            <a:r>
              <a:rPr dirty="0" sz="1100" lang="en-US">
                <a:solidFill>
                  <a:srgbClr val="222222"/>
                </a:solidFill>
                <a:highlight>
                  <a:srgbClr val="FFFFFF"/>
                </a:highlight>
              </a:rPr>
              <a:t>au4123211040</a:t>
            </a:r>
            <a:r>
              <a:rPr dirty="0" sz="1100" lang="en-US">
                <a:solidFill>
                  <a:srgbClr val="222222"/>
                </a:solidFill>
                <a:highlight>
                  <a:srgbClr val="FFFFFF"/>
                </a:highlight>
              </a:rPr>
              <a:t>4</a:t>
            </a:r>
            <a:r>
              <a:rPr dirty="0" sz="1100" lang="en-US">
                <a:solidFill>
                  <a:srgbClr val="222222"/>
                </a:solidFill>
                <a:highlight>
                  <a:srgbClr val="FFFFFF"/>
                </a:highlight>
              </a:rPr>
              <a:t>8</a:t>
            </a:r>
            <a:endParaRPr dirty="0"/>
          </a:p>
        </p:txBody>
      </p:sp>
      <p:cxnSp>
        <p:nvCxnSpPr>
          <p:cNvPr id="3145728" name="Google Shape;71;p13"/>
          <p:cNvCxnSpPr>
            <a:cxnSpLocks/>
          </p:cNvCxnSpPr>
          <p:nvPr/>
        </p:nvCxnSpPr>
        <p:spPr>
          <a:xfrm>
            <a:off x="1100213" y="3919492"/>
            <a:ext cx="1986613" cy="0"/>
          </a:xfrm>
          <a:prstGeom prst="straightConnector1"/>
          <a:noFill/>
          <a:ln w="9525" cap="flat" cmpd="sng">
            <a:solidFill>
              <a:schemeClr val="dk1"/>
            </a:solidFill>
            <a:prstDash val="lgDashDot"/>
            <a:round/>
            <a:headEnd type="none" w="sm" len="sm"/>
            <a:tailEnd type="none" w="sm" len="sm"/>
          </a:ln>
        </p:spPr>
      </p:cxnSp>
      <p:sp>
        <p:nvSpPr>
          <p:cNvPr id="1048595" name="Google Shape;72;p13"/>
          <p:cNvSpPr txBox="1"/>
          <p:nvPr/>
        </p:nvSpPr>
        <p:spPr>
          <a:xfrm>
            <a:off x="5596477" y="3627293"/>
            <a:ext cx="1456920" cy="276959"/>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200"/>
              <a:buFont typeface="Arial"/>
              <a:buNone/>
            </a:pPr>
            <a:r>
              <a:rPr b="0" cap="none" sz="1200" i="0" lang="en-US" strike="noStrike" u="none">
                <a:solidFill>
                  <a:schemeClr val="dk1"/>
                </a:solidFill>
                <a:latin typeface="Arial"/>
                <a:ea typeface="Arial"/>
                <a:cs typeface="Arial"/>
                <a:sym typeface="Arial"/>
              </a:rPr>
              <a:t>College Name</a:t>
            </a:r>
          </a:p>
        </p:txBody>
      </p:sp>
      <p:cxnSp>
        <p:nvCxnSpPr>
          <p:cNvPr id="3145729" name="Google Shape;73;p13"/>
          <p:cNvCxnSpPr>
            <a:cxnSpLocks/>
          </p:cNvCxnSpPr>
          <p:nvPr/>
        </p:nvCxnSpPr>
        <p:spPr>
          <a:xfrm>
            <a:off x="5693065" y="3919492"/>
            <a:ext cx="1360332" cy="0"/>
          </a:xfrm>
          <a:prstGeom prst="straightConnector1"/>
          <a:noFill/>
          <a:ln w="9525" cap="flat" cmpd="sng">
            <a:solidFill>
              <a:schemeClr val="dk1"/>
            </a:solidFill>
            <a:prstDash val="lgDashDot"/>
            <a:round/>
            <a:headEnd type="none" w="sm" len="sm"/>
            <a:tailEnd type="none" w="sm" len="sm"/>
          </a:ln>
        </p:spPr>
      </p:cxnSp>
      <p:sp>
        <p:nvSpPr>
          <p:cNvPr id="1048596" name="Google Shape;74;p13"/>
          <p:cNvSpPr txBox="1"/>
          <p:nvPr/>
        </p:nvSpPr>
        <p:spPr>
          <a:xfrm>
            <a:off x="5596475" y="3956075"/>
            <a:ext cx="2366400" cy="2616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sz="1100" lang="en-US">
                <a:solidFill>
                  <a:schemeClr val="dk1"/>
                </a:solidFill>
              </a:rPr>
              <a:t>Sri Ramanujar Engineering college</a:t>
            </a:r>
          </a:p>
        </p:txBody>
      </p:sp>
      <p:pic>
        <p:nvPicPr>
          <p:cNvPr id="2097154" name="Google Shape;75;p13"/>
          <p:cNvPicPr preferRelativeResize="0">
            <a:picLocks/>
          </p:cNvPicPr>
          <p:nvPr/>
        </p:nvPicPr>
        <p:blipFill rotWithShape="1">
          <a:blip xmlns:r="http://schemas.openxmlformats.org/officeDocument/2006/relationships" r:embed="rId2">
            <a:alphaModFix/>
          </a:blip>
          <a:srcRect/>
          <a:stretch>
            <a:fillRect/>
          </a:stretch>
        </p:blipFill>
        <p:spPr>
          <a:xfrm>
            <a:off x="1834750" y="1249149"/>
            <a:ext cx="1146742" cy="666202"/>
          </a:xfrm>
          <a:prstGeom prst="rect"/>
          <a:noFill/>
          <a:ln>
            <a:noFill/>
          </a:ln>
        </p:spPr>
      </p:pic>
      <p:pic>
        <p:nvPicPr>
          <p:cNvPr id="2097155" name="Google Shape;76;p13" descr="A logo with people and map  Description automatically generated"/>
          <p:cNvPicPr preferRelativeResize="0">
            <a:picLocks/>
          </p:cNvPicPr>
          <p:nvPr/>
        </p:nvPicPr>
        <p:blipFill rotWithShape="1">
          <a:blip xmlns:r="http://schemas.openxmlformats.org/officeDocument/2006/relationships" r:embed="rId3">
            <a:alphaModFix/>
          </a:blip>
          <a:srcRect/>
          <a:stretch>
            <a:fillRect/>
          </a:stretch>
        </p:blipFill>
        <p:spPr>
          <a:xfrm>
            <a:off x="6461189" y="1211666"/>
            <a:ext cx="668564" cy="666202"/>
          </a:xfrm>
          <a:prstGeom prst="rect"/>
          <a:noFill/>
          <a:ln>
            <a:noFill/>
          </a:ln>
        </p:spPr>
      </p:pic>
      <p:pic>
        <p:nvPicPr>
          <p:cNvPr id="2097156" name="Google Shape;77;p13" descr="A close up of a logo  Description automatically generated"/>
          <p:cNvPicPr preferRelativeResize="0">
            <a:picLocks/>
          </p:cNvPicPr>
          <p:nvPr/>
        </p:nvPicPr>
        <p:blipFill rotWithShape="1">
          <a:blip xmlns:r="http://schemas.openxmlformats.org/officeDocument/2006/relationships" r:embed="rId4">
            <a:alphaModFix/>
          </a:blip>
          <a:srcRect/>
          <a:stretch>
            <a:fillRect/>
          </a:stretch>
        </p:blipFill>
        <p:spPr>
          <a:xfrm>
            <a:off x="3927667" y="1286631"/>
            <a:ext cx="1587347" cy="516273"/>
          </a:xfrm>
          <a:prstGeom prst="rect"/>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Shape 159"/>
        <p:cNvGrpSpPr/>
        <p:nvPr/>
      </p:nvGrpSpPr>
      <p:grpSpPr>
        <a:xfrm>
          <a:off x="0" y="0"/>
          <a:ext cx="0" cy="0"/>
          <a:chOff x="0" y="0"/>
          <a:chExt cx="0" cy="0"/>
        </a:xfrm>
      </p:grpSpPr>
      <p:sp>
        <p:nvSpPr>
          <p:cNvPr id="1048653" name="Google Shape;160;p22"/>
          <p:cNvSpPr txBox="1">
            <a:spLocks noGrp="1"/>
          </p:cNvSpPr>
          <p:nvPr>
            <p:ph type="title"/>
          </p:nvPr>
        </p:nvSpPr>
        <p:spPr>
          <a:xfrm>
            <a:off x="628560" y="601132"/>
            <a:ext cx="7886430" cy="666517"/>
          </a:xfrm>
          <a:prstGeom prst="rect"/>
          <a:noFill/>
          <a:ln>
            <a:noFill/>
          </a:ln>
        </p:spPr>
        <p:txBody>
          <a:bodyPr anchor="ctr" anchorCtr="0" bIns="0" lIns="0" rIns="0" spcFirstLastPara="1" tIns="0" wrap="square">
            <a:noAutofit/>
          </a:bodyPr>
          <a:p>
            <a:pPr algn="ctr" indent="0" lvl="0" marL="0" rtl="0">
              <a:lnSpc>
                <a:spcPct val="100000"/>
              </a:lnSpc>
              <a:spcBef>
                <a:spcPts val="0"/>
              </a:spcBef>
              <a:spcAft>
                <a:spcPts val="0"/>
              </a:spcAft>
              <a:buNone/>
            </a:pPr>
            <a:r>
              <a:rPr b="1" lang="en-US"/>
              <a:t>About-Us-Page</a:t>
            </a:r>
          </a:p>
        </p:txBody>
      </p:sp>
      <p:pic>
        <p:nvPicPr>
          <p:cNvPr id="2097171" name="Google Shape;161;p22"/>
          <p:cNvPicPr preferRelativeResize="0">
            <a:picLocks/>
          </p:cNvPicPr>
          <p:nvPr/>
        </p:nvPicPr>
        <p:blipFill>
          <a:blip xmlns:r="http://schemas.openxmlformats.org/officeDocument/2006/relationships" r:embed="rId1">
            <a:alphaModFix/>
          </a:blip>
          <a:stretch>
            <a:fillRect/>
          </a:stretch>
        </p:blipFill>
        <p:spPr>
          <a:xfrm>
            <a:off x="959662" y="1152075"/>
            <a:ext cx="7224674" cy="3571050"/>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Shape 165"/>
        <p:cNvGrpSpPr/>
        <p:nvPr/>
      </p:nvGrpSpPr>
      <p:grpSpPr>
        <a:xfrm>
          <a:off x="0" y="0"/>
          <a:ext cx="0" cy="0"/>
          <a:chOff x="0" y="0"/>
          <a:chExt cx="0" cy="0"/>
        </a:xfrm>
      </p:grpSpPr>
      <p:sp>
        <p:nvSpPr>
          <p:cNvPr id="1048656" name="Google Shape;166;p23"/>
          <p:cNvSpPr txBox="1">
            <a:spLocks noGrp="1"/>
          </p:cNvSpPr>
          <p:nvPr>
            <p:ph type="title"/>
          </p:nvPr>
        </p:nvSpPr>
        <p:spPr>
          <a:xfrm>
            <a:off x="628560" y="635000"/>
            <a:ext cx="7886430" cy="632649"/>
          </a:xfrm>
          <a:prstGeom prst="rect"/>
          <a:noFill/>
          <a:ln>
            <a:noFill/>
          </a:ln>
        </p:spPr>
        <p:txBody>
          <a:bodyPr anchor="ctr" anchorCtr="0" bIns="0" lIns="0" rIns="0" spcFirstLastPara="1" tIns="0" wrap="square">
            <a:noAutofit/>
          </a:bodyPr>
          <a:p>
            <a:pPr algn="ctr" indent="0" lvl="0" marL="0" rtl="0">
              <a:lnSpc>
                <a:spcPct val="100000"/>
              </a:lnSpc>
              <a:spcBef>
                <a:spcPts val="0"/>
              </a:spcBef>
              <a:spcAft>
                <a:spcPts val="0"/>
              </a:spcAft>
              <a:buNone/>
            </a:pPr>
            <a:r>
              <a:rPr b="1" lang="en-US"/>
              <a:t>Service-Page</a:t>
            </a:r>
          </a:p>
        </p:txBody>
      </p:sp>
      <p:pic>
        <p:nvPicPr>
          <p:cNvPr id="2097172" name="Google Shape;167;p23"/>
          <p:cNvPicPr preferRelativeResize="0">
            <a:picLocks/>
          </p:cNvPicPr>
          <p:nvPr/>
        </p:nvPicPr>
        <p:blipFill>
          <a:blip xmlns:r="http://schemas.openxmlformats.org/officeDocument/2006/relationships" r:embed="rId1">
            <a:alphaModFix/>
          </a:blip>
          <a:stretch>
            <a:fillRect/>
          </a:stretch>
        </p:blipFill>
        <p:spPr>
          <a:xfrm>
            <a:off x="562863" y="1168875"/>
            <a:ext cx="8017826" cy="3571049"/>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5" name="Shape 171"/>
        <p:cNvGrpSpPr/>
        <p:nvPr/>
      </p:nvGrpSpPr>
      <p:grpSpPr>
        <a:xfrm>
          <a:off x="0" y="0"/>
          <a:ext cx="0" cy="0"/>
          <a:chOff x="0" y="0"/>
          <a:chExt cx="0" cy="0"/>
        </a:xfrm>
      </p:grpSpPr>
      <p:sp>
        <p:nvSpPr>
          <p:cNvPr id="1048659" name="Google Shape;172;p24"/>
          <p:cNvSpPr txBox="1">
            <a:spLocks noGrp="1"/>
          </p:cNvSpPr>
          <p:nvPr>
            <p:ph type="title"/>
          </p:nvPr>
        </p:nvSpPr>
        <p:spPr>
          <a:xfrm>
            <a:off x="215053" y="719666"/>
            <a:ext cx="8421900" cy="548100"/>
          </a:xfrm>
          <a:prstGeom prst="rect"/>
          <a:noFill/>
          <a:ln>
            <a:noFill/>
          </a:ln>
        </p:spPr>
        <p:txBody>
          <a:bodyPr anchor="ctr" anchorCtr="0" bIns="0" lIns="0" rIns="0" spcFirstLastPara="1" tIns="0" wrap="square">
            <a:noAutofit/>
          </a:bodyPr>
          <a:p>
            <a:pPr algn="l" indent="0" lvl="0" marL="0" rtl="0">
              <a:lnSpc>
                <a:spcPct val="100000"/>
              </a:lnSpc>
              <a:spcBef>
                <a:spcPts val="0"/>
              </a:spcBef>
              <a:spcAft>
                <a:spcPts val="0"/>
              </a:spcAft>
              <a:buNone/>
            </a:pPr>
            <a:r>
              <a:rPr b="1" sz="1600" lang="en-US">
                <a:solidFill>
                  <a:srgbClr val="213163"/>
                </a:solidFill>
                <a:latin typeface="Arial"/>
                <a:ea typeface="Arial"/>
                <a:cs typeface="Arial"/>
                <a:sym typeface="Arial"/>
              </a:rPr>
              <a:t>Future Enhancements</a:t>
            </a:r>
            <a:r>
              <a:rPr b="1" sz="1600" lang="en-US">
                <a:solidFill>
                  <a:srgbClr val="374151"/>
                </a:solidFill>
                <a:latin typeface="Arial"/>
                <a:ea typeface="Arial"/>
                <a:cs typeface="Arial"/>
                <a:sym typeface="Arial"/>
              </a:rPr>
              <a:t>:</a:t>
            </a:r>
            <a:br>
              <a:rPr b="0" i="0" lang="en-US">
                <a:solidFill>
                  <a:srgbClr val="374151"/>
                </a:solidFill>
                <a:latin typeface="Arial"/>
                <a:ea typeface="Arial"/>
                <a:cs typeface="Arial"/>
                <a:sym typeface="Arial"/>
              </a:rPr>
            </a:br>
          </a:p>
        </p:txBody>
      </p:sp>
      <p:sp>
        <p:nvSpPr>
          <p:cNvPr id="1048660" name="Google Shape;173;p24"/>
          <p:cNvSpPr txBox="1"/>
          <p:nvPr/>
        </p:nvSpPr>
        <p:spPr>
          <a:xfrm>
            <a:off x="709825" y="1267775"/>
            <a:ext cx="7404000" cy="3480300"/>
          </a:xfrm>
          <a:prstGeom prst="rect"/>
          <a:noFill/>
          <a:ln>
            <a:noFill/>
          </a:ln>
        </p:spPr>
        <p:txBody>
          <a:bodyPr anchor="t" anchorCtr="0" bIns="91425" lIns="91425" rIns="91425" spcFirstLastPara="1" tIns="91425" wrap="square">
            <a:noAutofit/>
          </a:bodyPr>
          <a:p>
            <a:pPr algn="l" indent="-228600" lvl="0" marL="457200" rtl="0">
              <a:spcBef>
                <a:spcPts val="0"/>
              </a:spcBef>
              <a:spcAft>
                <a:spcPts val="0"/>
              </a:spcAft>
              <a:buSzPts val="1200"/>
              <a:buNone/>
            </a:pPr>
            <a:r>
              <a:rPr sz="1200" lang="en-US"/>
              <a:t>Enhanced Favorite Songs Feature</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Real-time Listening Together Feature</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Friend Networking and Social Integration</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Premium Subscription Model</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Expanded Music Library</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Personalized Recommendations and Discovery</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Community Engagement and User Interaction</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Cross-Platform Compatibility</a:t>
            </a:r>
            <a:endParaRPr sz="1200"/>
          </a:p>
          <a:p>
            <a:pPr algn="l" indent="0" lvl="0" marL="0" rtl="0">
              <a:spcBef>
                <a:spcPts val="0"/>
              </a:spcBef>
              <a:spcAft>
                <a:spcPts val="0"/>
              </a:spcAft>
              <a:buNone/>
            </a:pP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8" name="Shape 177"/>
        <p:cNvGrpSpPr/>
        <p:nvPr/>
      </p:nvGrpSpPr>
      <p:grpSpPr>
        <a:xfrm>
          <a:off x="0" y="0"/>
          <a:ext cx="0" cy="0"/>
          <a:chOff x="0" y="0"/>
          <a:chExt cx="0" cy="0"/>
        </a:xfrm>
      </p:grpSpPr>
      <p:sp>
        <p:nvSpPr>
          <p:cNvPr id="1048663" name="Google Shape;178;p25"/>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Conclusion</a:t>
            </a:r>
            <a:endParaRPr b="0" cap="none" sz="1600" i="0" strike="noStrike" u="none">
              <a:solidFill>
                <a:srgbClr val="000000"/>
              </a:solidFill>
              <a:latin typeface="Arial"/>
              <a:ea typeface="Arial"/>
              <a:cs typeface="Arial"/>
              <a:sym typeface="Arial"/>
            </a:endParaRPr>
          </a:p>
        </p:txBody>
      </p:sp>
      <p:cxnSp>
        <p:nvCxnSpPr>
          <p:cNvPr id="3145737" name="Google Shape;179;p25"/>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64" name="Google Shape;180;p25"/>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65" name="Google Shape;181;p25"/>
          <p:cNvSpPr txBox="1"/>
          <p:nvPr/>
        </p:nvSpPr>
        <p:spPr>
          <a:xfrm>
            <a:off x="1168475" y="1824500"/>
            <a:ext cx="5733300" cy="20313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1500" lang="en-US"/>
              <a:t>Stay connected with Mewsick to discover and enjoy sick tunes. </a:t>
            </a:r>
            <a:endParaRPr sz="1500"/>
          </a:p>
          <a:p>
            <a:pPr algn="l" indent="0" lvl="0" marL="0" rtl="0">
              <a:spcBef>
                <a:spcPts val="0"/>
              </a:spcBef>
              <a:spcAft>
                <a:spcPts val="0"/>
              </a:spcAft>
              <a:buNone/>
            </a:pPr>
            <a:endParaRPr sz="2000"/>
          </a:p>
          <a:p>
            <a:pPr algn="l" indent="0" lvl="0" marL="0" rtl="0">
              <a:spcBef>
                <a:spcPts val="0"/>
              </a:spcBef>
              <a:spcAft>
                <a:spcPts val="0"/>
              </a:spcAft>
              <a:buNone/>
            </a:pPr>
            <a:endParaRPr sz="2000"/>
          </a:p>
          <a:p>
            <a:pPr algn="l" indent="457200" lvl="0" marL="1371600" rtl="0">
              <a:spcBef>
                <a:spcPts val="0"/>
              </a:spcBef>
              <a:spcAft>
                <a:spcPts val="0"/>
              </a:spcAft>
              <a:buNone/>
            </a:pPr>
            <a:r>
              <a:rPr sz="2000" lang="en-US"/>
              <a:t>Peace out!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Shape 185"/>
        <p:cNvGrpSpPr/>
        <p:nvPr/>
      </p:nvGrpSpPr>
      <p:grpSpPr>
        <a:xfrm>
          <a:off x="0" y="0"/>
          <a:ext cx="0" cy="0"/>
          <a:chOff x="0" y="0"/>
          <a:chExt cx="0" cy="0"/>
        </a:xfrm>
      </p:grpSpPr>
      <p:sp>
        <p:nvSpPr>
          <p:cNvPr id="1048673" name="Google Shape;186;p26"/>
          <p:cNvSpPr txBox="1">
            <a:spLocks noGrp="1"/>
          </p:cNvSpPr>
          <p:nvPr>
            <p:ph type="title"/>
          </p:nvPr>
        </p:nvSpPr>
        <p:spPr>
          <a:xfrm>
            <a:off x="3504528" y="2334505"/>
            <a:ext cx="2149019" cy="474489"/>
          </a:xfrm>
          <a:prstGeom prst="rect"/>
          <a:noFill/>
          <a:ln>
            <a:noFill/>
          </a:ln>
        </p:spPr>
        <p:txBody>
          <a:bodyPr anchor="t" anchorCtr="0" bIns="0" lIns="0" rIns="0" spcFirstLastPara="1" tIns="12700" wrap="square">
            <a:spAutoFit/>
          </a:bodyPr>
          <a:p>
            <a:pPr algn="l" indent="0" lvl="0" marL="12700" rtl="0">
              <a:lnSpc>
                <a:spcPct val="100000"/>
              </a:lnSpc>
              <a:spcBef>
                <a:spcPts val="0"/>
              </a:spcBef>
              <a:spcAft>
                <a:spcPts val="0"/>
              </a:spcAft>
              <a:buNone/>
            </a:pPr>
            <a:r>
              <a:rPr b="1" sz="3000" lang="en-US">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Shape 81"/>
        <p:cNvGrpSpPr/>
        <p:nvPr/>
      </p:nvGrpSpPr>
      <p:grpSpPr>
        <a:xfrm>
          <a:off x="0" y="0"/>
          <a:ext cx="0" cy="0"/>
          <a:chOff x="0" y="0"/>
          <a:chExt cx="0" cy="0"/>
        </a:xfrm>
      </p:grpSpPr>
      <p:pic>
        <p:nvPicPr>
          <p:cNvPr id="2097157" name="Google Shape;82;p14" descr="A blue and white rectangle with a white border  Description automatically generated"/>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sp>
        <p:nvSpPr>
          <p:cNvPr id="1048601" name="Google Shape;83;p14"/>
          <p:cNvSpPr txBox="1"/>
          <p:nvPr/>
        </p:nvSpPr>
        <p:spPr>
          <a:xfrm>
            <a:off x="2422762" y="970065"/>
            <a:ext cx="4283236" cy="598932"/>
          </a:xfrm>
          <a:prstGeom prst="rect"/>
          <a:noFill/>
          <a:ln>
            <a:noFill/>
          </a:ln>
        </p:spPr>
        <p:txBody>
          <a:bodyPr anchor="t" anchorCtr="0" bIns="0" lIns="0" rIns="0" spcFirstLastPara="1" tIns="0" wrap="square">
            <a:spAutoFit/>
          </a:bodyPr>
          <a:p>
            <a:pPr algn="ctr" indent="0" lvl="0" marL="0" marR="0" rtl="0">
              <a:lnSpc>
                <a:spcPct val="196500"/>
              </a:lnSpc>
              <a:spcBef>
                <a:spcPts val="0"/>
              </a:spcBef>
              <a:spcAft>
                <a:spcPts val="0"/>
              </a:spcAft>
              <a:buNone/>
            </a:pPr>
            <a:r>
              <a:rPr b="1" cap="none" sz="2000" i="0" lang="en-US" strike="noStrike" u="none">
                <a:solidFill>
                  <a:srgbClr val="213164"/>
                </a:solidFill>
                <a:latin typeface="Arial"/>
                <a:ea typeface="Arial"/>
                <a:cs typeface="Arial"/>
                <a:sym typeface="Arial"/>
              </a:rPr>
              <a:t>CAPSTONE PROJECT SHOWCASE</a:t>
            </a:r>
          </a:p>
        </p:txBody>
      </p:sp>
      <p:sp>
        <p:nvSpPr>
          <p:cNvPr id="1048602"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603" name="Google Shape;85;p14"/>
          <p:cNvSpPr txBox="1"/>
          <p:nvPr/>
        </p:nvSpPr>
        <p:spPr>
          <a:xfrm>
            <a:off x="1504077" y="3189726"/>
            <a:ext cx="6135846" cy="301019"/>
          </a:xfrm>
          <a:prstGeom prst="rect"/>
          <a:noFill/>
          <a:ln>
            <a:noFill/>
          </a:ln>
        </p:spPr>
        <p:txBody>
          <a:bodyPr anchor="t" anchorCtr="0" bIns="0" lIns="0" rIns="0" spcFirstLastPara="1" tIns="0" wrap="square">
            <a:spAutoFit/>
          </a:bodyPr>
          <a:p>
            <a:pPr algn="ctr" indent="0" lvl="0" marL="0" marR="0" rtl="0">
              <a:lnSpc>
                <a:spcPct val="124749"/>
              </a:lnSpc>
              <a:spcBef>
                <a:spcPts val="0"/>
              </a:spcBef>
              <a:spcAft>
                <a:spcPts val="0"/>
              </a:spcAft>
              <a:buNone/>
            </a:pPr>
            <a:r>
              <a:rPr b="1" cap="none" sz="1600" i="0" lang="en-US" strike="noStrike" u="none">
                <a:solidFill>
                  <a:schemeClr val="dk1"/>
                </a:solidFill>
                <a:latin typeface="Arial"/>
                <a:ea typeface="Arial"/>
                <a:cs typeface="Arial"/>
                <a:sym typeface="Arial"/>
              </a:rPr>
              <a:t>MUSIC WEB APPLICATION USING DJANGO FRAMEWORK </a:t>
            </a:r>
            <a:endParaRPr b="0" cap="none" sz="1600" i="0" strike="noStrike" u="none">
              <a:solidFill>
                <a:schemeClr val="dk1"/>
              </a:solidFill>
              <a:latin typeface="Arial"/>
              <a:ea typeface="Arial"/>
              <a:cs typeface="Arial"/>
              <a:sym typeface="Arial"/>
            </a:endParaRPr>
          </a:p>
        </p:txBody>
      </p:sp>
      <p:sp>
        <p:nvSpPr>
          <p:cNvPr id="1048604" name="Google Shape;86;p14"/>
          <p:cNvSpPr txBox="1"/>
          <p:nvPr/>
        </p:nvSpPr>
        <p:spPr>
          <a:xfrm>
            <a:off x="3872230" y="2704572"/>
            <a:ext cx="1399540" cy="301019"/>
          </a:xfrm>
          <a:prstGeom prst="rect"/>
          <a:noFill/>
          <a:ln>
            <a:noFill/>
          </a:ln>
        </p:spPr>
        <p:txBody>
          <a:bodyPr anchor="t" anchorCtr="0" bIns="0" lIns="0" rIns="0" spcFirstLastPara="1" tIns="0" wrap="square">
            <a:spAutoFit/>
          </a:bodyPr>
          <a:p>
            <a:pPr algn="ctr" indent="0" lvl="0" marL="0" marR="0" rtl="0">
              <a:lnSpc>
                <a:spcPct val="124749"/>
              </a:lnSpc>
              <a:spcBef>
                <a:spcPts val="0"/>
              </a:spcBef>
              <a:spcAft>
                <a:spcPts val="0"/>
              </a:spcAft>
              <a:buNone/>
            </a:pPr>
            <a:r>
              <a:rPr b="1" cap="none" sz="1600" i="0" lang="en-US" strike="noStrike" u="none">
                <a:solidFill>
                  <a:schemeClr val="lt1"/>
                </a:solidFill>
                <a:latin typeface="Arial"/>
                <a:ea typeface="Arial"/>
                <a:cs typeface="Arial"/>
                <a:sym typeface="Arial"/>
              </a:rPr>
              <a:t>Project Title</a:t>
            </a:r>
            <a:endParaRPr b="1" cap="none" sz="1600" i="0" strike="noStrike" u="none">
              <a:solidFill>
                <a:schemeClr val="lt1"/>
              </a:solidFill>
              <a:latin typeface="Arial"/>
              <a:ea typeface="Arial"/>
              <a:cs typeface="Arial"/>
              <a:sym typeface="Arial"/>
            </a:endParaRPr>
          </a:p>
        </p:txBody>
      </p:sp>
      <p:sp>
        <p:nvSpPr>
          <p:cNvPr id="1048605" name="Google Shape;87;p14"/>
          <p:cNvSpPr txBox="1"/>
          <p:nvPr/>
        </p:nvSpPr>
        <p:spPr>
          <a:xfrm>
            <a:off x="1276813" y="4029973"/>
            <a:ext cx="6590375" cy="602038"/>
          </a:xfrm>
          <a:prstGeom prst="rect"/>
          <a:noFill/>
          <a:ln>
            <a:noFill/>
          </a:ln>
        </p:spPr>
        <p:txBody>
          <a:bodyPr anchor="t" anchorCtr="0" bIns="0" lIns="0" rIns="0" spcFirstLastPara="1" tIns="0" wrap="square">
            <a:spAutoFit/>
          </a:bodyPr>
          <a:p>
            <a:pPr algn="ctr" indent="0" lvl="0" marL="0" marR="0" rtl="0">
              <a:lnSpc>
                <a:spcPct val="124749"/>
              </a:lnSpc>
              <a:spcBef>
                <a:spcPts val="0"/>
              </a:spcBef>
              <a:spcAft>
                <a:spcPts val="0"/>
              </a:spcAft>
              <a:buNone/>
            </a:pPr>
            <a:r>
              <a:rPr b="0" cap="none" sz="1600" i="0" lang="en-US" strike="noStrike" u="none">
                <a:solidFill>
                  <a:schemeClr val="lt1"/>
                </a:solidFill>
                <a:latin typeface="Arial"/>
                <a:ea typeface="Arial"/>
                <a:cs typeface="Arial"/>
                <a:sym typeface="Arial"/>
              </a:rPr>
              <a:t>Abstract | Problem Statement | Project Overview | Proposed Solution | Technology Used | Modelling &amp; Results | Conclusion </a:t>
            </a:r>
            <a:endParaRPr b="0" cap="none" sz="1600" i="0" strike="noStrike" u="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Shape 91"/>
        <p:cNvGrpSpPr/>
        <p:nvPr/>
      </p:nvGrpSpPr>
      <p:grpSpPr>
        <a:xfrm>
          <a:off x="0" y="0"/>
          <a:ext cx="0" cy="0"/>
          <a:chOff x="0" y="0"/>
          <a:chExt cx="0" cy="0"/>
        </a:xfrm>
      </p:grpSpPr>
      <p:sp>
        <p:nvSpPr>
          <p:cNvPr id="1048608" name="Google Shape;92;p15"/>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Abstract</a:t>
            </a:r>
            <a:endParaRPr b="0" cap="none" sz="1600" i="0" strike="noStrike" u="none">
              <a:solidFill>
                <a:srgbClr val="000000"/>
              </a:solidFill>
              <a:latin typeface="Arial"/>
              <a:ea typeface="Arial"/>
              <a:cs typeface="Arial"/>
              <a:sym typeface="Arial"/>
            </a:endParaRPr>
          </a:p>
        </p:txBody>
      </p:sp>
      <p:cxnSp>
        <p:nvCxnSpPr>
          <p:cNvPr id="3145730" name="Google Shape;93;p15"/>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09" name="Google Shape;94;p15"/>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 </a:t>
            </a:r>
          </a:p>
        </p:txBody>
      </p:sp>
      <p:sp>
        <p:nvSpPr>
          <p:cNvPr id="1048610" name="Google Shape;95;p15"/>
          <p:cNvSpPr txBox="1"/>
          <p:nvPr/>
        </p:nvSpPr>
        <p:spPr>
          <a:xfrm>
            <a:off x="360375" y="1356300"/>
            <a:ext cx="8550600" cy="2925300"/>
          </a:xfrm>
          <a:prstGeom prst="rect"/>
          <a:noFill/>
          <a:ln>
            <a:noFill/>
          </a:ln>
        </p:spPr>
        <p:txBody>
          <a:bodyPr anchor="t" anchorCtr="0" bIns="91425" lIns="91425" rIns="91425" spcFirstLastPara="1" tIns="91425" wrap="square">
            <a:noAutofit/>
          </a:bodyPr>
          <a:p>
            <a:pPr algn="l" indent="0" lvl="0" marL="457200" rtl="0">
              <a:spcBef>
                <a:spcPts val="0"/>
              </a:spcBef>
              <a:spcAft>
                <a:spcPts val="0"/>
              </a:spcAft>
              <a:buNone/>
            </a:pPr>
          </a:p>
          <a:p>
            <a:pPr algn="l" indent="457200" lvl="0" marL="1371600" rtl="0">
              <a:spcBef>
                <a:spcPts val="0"/>
              </a:spcBef>
              <a:spcAft>
                <a:spcPts val="0"/>
              </a:spcAft>
              <a:buNone/>
            </a:pPr>
            <a:r>
              <a:rPr lang="en-US"/>
              <a:t> Mewsick: Redefining Music Streaming with Django</a:t>
            </a:r>
          </a:p>
          <a:p>
            <a:pPr algn="l" indent="457200" lvl="0" marL="1371600" rtl="0">
              <a:spcBef>
                <a:spcPts val="0"/>
              </a:spcBef>
              <a:spcAft>
                <a:spcPts val="0"/>
              </a:spcAft>
              <a:buNone/>
            </a:pPr>
          </a:p>
          <a:p>
            <a:pPr algn="l" indent="457200" lvl="0" marL="1371600" rtl="0">
              <a:spcBef>
                <a:spcPts val="0"/>
              </a:spcBef>
              <a:spcAft>
                <a:spcPts val="0"/>
              </a:spcAft>
              <a:buNone/>
            </a:pPr>
          </a:p>
          <a:p>
            <a:pPr algn="l" indent="0" lvl="0" marL="457200" rtl="0">
              <a:spcBef>
                <a:spcPts val="0"/>
              </a:spcBef>
              <a:spcAft>
                <a:spcPts val="0"/>
              </a:spcAft>
              <a:buNone/>
            </a:pPr>
          </a:p>
          <a:p>
            <a:pPr algn="l" indent="0" lvl="0" marL="457200" rtl="0">
              <a:spcBef>
                <a:spcPts val="0"/>
              </a:spcBef>
              <a:spcAft>
                <a:spcPts val="0"/>
              </a:spcAft>
              <a:buNone/>
            </a:pPr>
            <a:r>
              <a:rPr lang="en-US"/>
              <a:t> Mewsick is a dynamic web music player crafted with Django Framework, offering an immersive and intuitive listening experience. Join us as we uncover the innovative techniques and special features that set Mewsick apart. From personalized playlists to seamless cross-device playback, discover how Mewsick is reshaping the future of music streaming.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Shape 99"/>
        <p:cNvGrpSpPr/>
        <p:nvPr/>
      </p:nvGrpSpPr>
      <p:grpSpPr>
        <a:xfrm>
          <a:off x="0" y="0"/>
          <a:ext cx="0" cy="0"/>
          <a:chOff x="0" y="0"/>
          <a:chExt cx="0" cy="0"/>
        </a:xfrm>
      </p:grpSpPr>
      <p:sp>
        <p:nvSpPr>
          <p:cNvPr id="1048613" name="Google Shape;100;p16"/>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Problem Statement</a:t>
            </a:r>
            <a:endParaRPr b="0" cap="none" sz="1600" i="0" strike="noStrike" u="none">
              <a:solidFill>
                <a:srgbClr val="000000"/>
              </a:solidFill>
              <a:latin typeface="Arial"/>
              <a:ea typeface="Arial"/>
              <a:cs typeface="Arial"/>
              <a:sym typeface="Arial"/>
            </a:endParaRPr>
          </a:p>
        </p:txBody>
      </p:sp>
      <p:cxnSp>
        <p:nvCxnSpPr>
          <p:cNvPr id="3145731" name="Google Shape;101;p16"/>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14" name="Google Shape;102;p16"/>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15" name="Google Shape;103;p16"/>
          <p:cNvSpPr txBox="1"/>
          <p:nvPr/>
        </p:nvSpPr>
        <p:spPr>
          <a:xfrm>
            <a:off x="698900" y="1454600"/>
            <a:ext cx="7698900" cy="2675400"/>
          </a:xfrm>
          <a:prstGeom prst="rect"/>
          <a:noFill/>
          <a:ln>
            <a:noFill/>
          </a:ln>
        </p:spPr>
        <p:txBody>
          <a:bodyPr anchor="t" anchorCtr="0" bIns="91425" lIns="91425" rIns="91425" spcFirstLastPara="1" tIns="91425" wrap="square">
            <a:noAutofit/>
          </a:bodyPr>
          <a:p>
            <a:pPr algn="l" indent="-317500" lvl="0" marL="457200" rtl="0">
              <a:spcBef>
                <a:spcPts val="0"/>
              </a:spcBef>
              <a:spcAft>
                <a:spcPts val="0"/>
              </a:spcAft>
              <a:buSzPts val="1400"/>
              <a:buAutoNum type="arabicPeriod"/>
            </a:pPr>
            <a:r>
              <a:rPr lang="en-US"/>
              <a:t>User Registration Page</a:t>
            </a:r>
          </a:p>
          <a:p>
            <a:pPr algn="l" indent="0" lvl="0" marL="457200" rtl="0">
              <a:spcBef>
                <a:spcPts val="0"/>
              </a:spcBef>
              <a:spcAft>
                <a:spcPts val="0"/>
              </a:spcAft>
              <a:buNone/>
            </a:pPr>
          </a:p>
          <a:p>
            <a:pPr algn="l" indent="-317500" lvl="0" marL="457200" rtl="0">
              <a:spcBef>
                <a:spcPts val="0"/>
              </a:spcBef>
              <a:spcAft>
                <a:spcPts val="0"/>
              </a:spcAft>
              <a:buSzPts val="1400"/>
              <a:buAutoNum type="arabicPeriod"/>
            </a:pPr>
            <a:r>
              <a:rPr lang="en-US"/>
              <a:t>Authentication</a:t>
            </a:r>
          </a:p>
          <a:p>
            <a:pPr algn="l" indent="0" lvl="0" marL="457200" rtl="0">
              <a:spcBef>
                <a:spcPts val="0"/>
              </a:spcBef>
              <a:spcAft>
                <a:spcPts val="0"/>
              </a:spcAft>
              <a:buNone/>
            </a:pPr>
            <a:r>
              <a:rPr lang="en-US"/>
              <a:t> 	</a:t>
            </a:r>
          </a:p>
          <a:p>
            <a:pPr algn="l" indent="-317500" lvl="0" marL="457200" rtl="0">
              <a:spcBef>
                <a:spcPts val="0"/>
              </a:spcBef>
              <a:spcAft>
                <a:spcPts val="0"/>
              </a:spcAft>
              <a:buSzPts val="1400"/>
              <a:buAutoNum type="arabicPeriod"/>
            </a:pPr>
            <a:r>
              <a:rPr lang="en-US"/>
              <a:t>Database Integration</a:t>
            </a:r>
          </a:p>
          <a:p>
            <a:pPr algn="l" indent="0" lvl="0" marL="457200" rtl="0">
              <a:spcBef>
                <a:spcPts val="0"/>
              </a:spcBef>
              <a:spcAft>
                <a:spcPts val="0"/>
              </a:spcAft>
              <a:buNone/>
            </a:pPr>
          </a:p>
          <a:p>
            <a:pPr algn="l" indent="-317500" lvl="0" marL="457200" rtl="0">
              <a:spcBef>
                <a:spcPts val="0"/>
              </a:spcBef>
              <a:spcAft>
                <a:spcPts val="0"/>
              </a:spcAft>
              <a:buSzPts val="1400"/>
              <a:buAutoNum type="arabicPeriod"/>
            </a:pPr>
            <a:r>
              <a:rPr lang="en-US"/>
              <a:t>Linking other pages</a:t>
            </a:r>
          </a:p>
          <a:p>
            <a:pPr algn="l" indent="0" lvl="0" marL="457200" rtl="0">
              <a:spcBef>
                <a:spcPts val="0"/>
              </a:spcBef>
              <a:spcAft>
                <a:spcPts val="0"/>
              </a:spcAft>
              <a:buNone/>
            </a:pPr>
          </a:p>
          <a:p>
            <a:pPr algn="l" indent="-317500" lvl="0" marL="457200" rtl="0">
              <a:spcBef>
                <a:spcPts val="0"/>
              </a:spcBef>
              <a:spcAft>
                <a:spcPts val="0"/>
              </a:spcAft>
              <a:buSzPts val="1400"/>
              <a:buAutoNum type="arabicPeriod"/>
            </a:pPr>
            <a:r>
              <a:rPr lang="en-US"/>
              <a:t>In django the external css import is different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107"/>
        <p:cNvGrpSpPr/>
        <p:nvPr/>
      </p:nvGrpSpPr>
      <p:grpSpPr>
        <a:xfrm>
          <a:off x="0" y="0"/>
          <a:ext cx="0" cy="0"/>
          <a:chOff x="0" y="0"/>
          <a:chExt cx="0" cy="0"/>
        </a:xfrm>
      </p:grpSpPr>
      <p:sp>
        <p:nvSpPr>
          <p:cNvPr id="1048618" name="Google Shape;108;p17"/>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Project Overview</a:t>
            </a:r>
            <a:endParaRPr b="0" cap="none" sz="1600" i="0" strike="noStrike" u="none">
              <a:solidFill>
                <a:srgbClr val="000000"/>
              </a:solidFill>
              <a:latin typeface="Arial"/>
              <a:ea typeface="Arial"/>
              <a:cs typeface="Arial"/>
              <a:sym typeface="Arial"/>
            </a:endParaRPr>
          </a:p>
        </p:txBody>
      </p:sp>
      <p:cxnSp>
        <p:nvCxnSpPr>
          <p:cNvPr id="3145732" name="Google Shape;109;p17"/>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19" name="Google Shape;110;p17"/>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pic>
        <p:nvPicPr>
          <p:cNvPr id="2097158" name="Google Shape;111;p17"/>
          <p:cNvPicPr preferRelativeResize="0">
            <a:picLocks/>
          </p:cNvPicPr>
          <p:nvPr/>
        </p:nvPicPr>
        <p:blipFill>
          <a:blip xmlns:r="http://schemas.openxmlformats.org/officeDocument/2006/relationships" r:embed="rId1">
            <a:alphaModFix/>
          </a:blip>
          <a:stretch>
            <a:fillRect/>
          </a:stretch>
        </p:blipFill>
        <p:spPr>
          <a:xfrm>
            <a:off x="1261923" y="2033981"/>
            <a:ext cx="2699600" cy="1419249"/>
          </a:xfrm>
          <a:prstGeom prst="rect"/>
          <a:noFill/>
          <a:ln>
            <a:noFill/>
          </a:ln>
        </p:spPr>
      </p:pic>
      <p:sp>
        <p:nvSpPr>
          <p:cNvPr id="1048620" name="Google Shape;112;p17"/>
          <p:cNvSpPr txBox="1"/>
          <p:nvPr/>
        </p:nvSpPr>
        <p:spPr>
          <a:xfrm>
            <a:off x="4984950" y="1706575"/>
            <a:ext cx="3815400" cy="17466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lang="en-US"/>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p>
        </p:txBody>
      </p:sp>
      <p:sp>
        <p:nvSpPr>
          <p:cNvPr id="1048621" name="Google Shape;113;p17"/>
          <p:cNvSpPr txBox="1"/>
          <p:nvPr/>
        </p:nvSpPr>
        <p:spPr>
          <a:xfrm>
            <a:off x="1189250" y="1706575"/>
            <a:ext cx="1635300" cy="5649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lang="en-US"/>
              <a:t>Front end</a:t>
            </a:r>
          </a:p>
        </p:txBody>
      </p:sp>
      <p:sp>
        <p:nvSpPr>
          <p:cNvPr id="1048622" name="Google Shape;114;p17"/>
          <p:cNvSpPr txBox="1"/>
          <p:nvPr/>
        </p:nvSpPr>
        <p:spPr>
          <a:xfrm>
            <a:off x="2913675" y="1706575"/>
            <a:ext cx="1127100" cy="3222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lang="en-US"/>
              <a:t>Back 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18"/>
        <p:cNvGrpSpPr/>
        <p:nvPr/>
      </p:nvGrpSpPr>
      <p:grpSpPr>
        <a:xfrm>
          <a:off x="0" y="0"/>
          <a:ext cx="0" cy="0"/>
          <a:chOff x="0" y="0"/>
          <a:chExt cx="0" cy="0"/>
        </a:xfrm>
      </p:grpSpPr>
      <p:sp>
        <p:nvSpPr>
          <p:cNvPr id="1048625" name="Google Shape;119;p18"/>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Proposed Solution</a:t>
            </a:r>
            <a:endParaRPr b="0" cap="none" sz="1600" i="0" strike="noStrike" u="none">
              <a:solidFill>
                <a:srgbClr val="000000"/>
              </a:solidFill>
              <a:latin typeface="Arial"/>
              <a:ea typeface="Arial"/>
              <a:cs typeface="Arial"/>
              <a:sym typeface="Arial"/>
            </a:endParaRPr>
          </a:p>
        </p:txBody>
      </p:sp>
      <p:sp>
        <p:nvSpPr>
          <p:cNvPr id="1048626" name="Google Shape;120;p18"/>
          <p:cNvSpPr txBox="1"/>
          <p:nvPr/>
        </p:nvSpPr>
        <p:spPr>
          <a:xfrm>
            <a:off x="138533" y="1102220"/>
            <a:ext cx="8866934" cy="376834"/>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None/>
            </a:pPr>
            <a:r>
              <a:rPr b="0" cap="none" sz="1400" i="0" lang="en-US" strike="noStrike" u="none">
                <a:solidFill>
                  <a:srgbClr val="374151"/>
                </a:solidFill>
                <a:latin typeface="Times New Roman"/>
                <a:ea typeface="Times New Roman"/>
                <a:cs typeface="Times New Roman"/>
                <a:sym typeface="Times New Roman"/>
              </a:rPr>
              <a:t>.</a:t>
            </a:r>
          </a:p>
        </p:txBody>
      </p:sp>
      <p:cxnSp>
        <p:nvCxnSpPr>
          <p:cNvPr id="3145733" name="Google Shape;121;p18"/>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27" name="Google Shape;122;p18"/>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28" name="Google Shape;123;p18"/>
          <p:cNvSpPr txBox="1"/>
          <p:nvPr/>
        </p:nvSpPr>
        <p:spPr>
          <a:xfrm>
            <a:off x="895475" y="1390650"/>
            <a:ext cx="5809800" cy="2499300"/>
          </a:xfrm>
          <a:prstGeom prst="rect"/>
          <a:noFill/>
          <a:ln>
            <a:noFill/>
          </a:ln>
        </p:spPr>
        <p:txBody>
          <a:bodyPr anchor="t" anchorCtr="0" bIns="91425" lIns="91425" rIns="91425" spcFirstLastPara="1" tIns="91425" wrap="square">
            <a:noAutofit/>
          </a:bodyPr>
          <a:p>
            <a:pPr algn="l" indent="-317500" lvl="0" marL="457200" rtl="0">
              <a:spcBef>
                <a:spcPts val="0"/>
              </a:spcBef>
              <a:spcAft>
                <a:spcPts val="0"/>
              </a:spcAft>
              <a:buSzPts val="1400"/>
              <a:buAutoNum type="arabicPeriod"/>
            </a:pPr>
            <a:r>
              <a:rPr lang="en-US"/>
              <a:t>Django helped to store the data</a:t>
            </a:r>
          </a:p>
          <a:p>
            <a:pPr algn="l" indent="0" lvl="0" marL="0" rtl="0">
              <a:spcBef>
                <a:spcPts val="0"/>
              </a:spcBef>
              <a:spcAft>
                <a:spcPts val="0"/>
              </a:spcAft>
              <a:buNone/>
            </a:pPr>
          </a:p>
          <a:p>
            <a:pPr algn="l" indent="-317500" lvl="0" marL="457200" rtl="0">
              <a:spcBef>
                <a:spcPts val="0"/>
              </a:spcBef>
              <a:spcAft>
                <a:spcPts val="0"/>
              </a:spcAft>
              <a:buSzPts val="1400"/>
              <a:buAutoNum type="arabicPeriod"/>
            </a:pPr>
            <a:r>
              <a:rPr lang="en-US"/>
              <a:t>Now we can </a:t>
            </a:r>
            <a:r>
              <a:rPr lang="en-US">
                <a:solidFill>
                  <a:schemeClr val="dk1"/>
                </a:solidFill>
              </a:rPr>
              <a:t>authenticate</a:t>
            </a:r>
            <a:endParaRPr>
              <a:solidFill>
                <a:schemeClr val="dk1"/>
              </a:solidFill>
            </a:endParaRPr>
          </a:p>
          <a:p>
            <a:pPr algn="l" indent="0" lvl="0" marL="0" rtl="0">
              <a:spcBef>
                <a:spcPts val="0"/>
              </a:spcBef>
              <a:spcAft>
                <a:spcPts val="0"/>
              </a:spcAft>
              <a:buNone/>
            </a:pPr>
            <a:endParaRPr>
              <a:solidFill>
                <a:schemeClr val="dk1"/>
              </a:solidFill>
            </a:endParaRPr>
          </a:p>
          <a:p>
            <a:pPr algn="l" indent="-317500" lvl="0" marL="457200" rtl="0">
              <a:spcBef>
                <a:spcPts val="0"/>
              </a:spcBef>
              <a:spcAft>
                <a:spcPts val="0"/>
              </a:spcAft>
              <a:buClr>
                <a:schemeClr val="dk1"/>
              </a:buClr>
              <a:buSzPts val="1400"/>
              <a:buAutoNum type="arabicPeriod"/>
            </a:pPr>
            <a:r>
              <a:rPr lang="en-US">
                <a:solidFill>
                  <a:schemeClr val="dk1"/>
                </a:solidFill>
              </a:rPr>
              <a:t>Django integrated database(sqlite3)</a:t>
            </a:r>
            <a:endParaRPr>
              <a:solidFill>
                <a:schemeClr val="dk1"/>
              </a:solidFill>
            </a:endParaRPr>
          </a:p>
          <a:p>
            <a:pPr algn="l" indent="0" lvl="0" marL="0" rtl="0">
              <a:spcBef>
                <a:spcPts val="0"/>
              </a:spcBef>
              <a:spcAft>
                <a:spcPts val="0"/>
              </a:spcAft>
              <a:buNone/>
            </a:pPr>
            <a:endParaRPr>
              <a:solidFill>
                <a:schemeClr val="dk1"/>
              </a:solidFill>
            </a:endParaRPr>
          </a:p>
          <a:p>
            <a:pPr algn="l" indent="-317500" lvl="0" marL="457200" rtl="0">
              <a:spcBef>
                <a:spcPts val="0"/>
              </a:spcBef>
              <a:spcAft>
                <a:spcPts val="0"/>
              </a:spcAft>
              <a:buClr>
                <a:schemeClr val="dk1"/>
              </a:buClr>
              <a:buSzPts val="1400"/>
              <a:buAutoNum type="arabicPeriod"/>
            </a:pPr>
            <a:r>
              <a:rPr lang="en-US">
                <a:solidFill>
                  <a:schemeClr val="dk1"/>
                </a:solidFill>
              </a:rPr>
              <a:t>get help from youtube</a:t>
            </a:r>
            <a:br>
              <a:rPr lang="en-US">
                <a:solidFill>
                  <a:schemeClr val="dk1"/>
                </a:solidFill>
              </a:rPr>
            </a:br>
            <a:endParaRPr>
              <a:solidFill>
                <a:schemeClr val="dk1"/>
              </a:solidFill>
            </a:endParaRPr>
          </a:p>
          <a:p>
            <a:pPr algn="l" indent="-317500" lvl="0" marL="457200" rtl="0">
              <a:spcBef>
                <a:spcPts val="0"/>
              </a:spcBef>
              <a:spcAft>
                <a:spcPts val="0"/>
              </a:spcAft>
              <a:buClr>
                <a:schemeClr val="dk1"/>
              </a:buClr>
              <a:buSzPts val="1400"/>
              <a:buAutoNum type="arabicPeriod"/>
            </a:pPr>
            <a:r>
              <a:rPr lang="en-US">
                <a:solidFill>
                  <a:schemeClr val="dk1"/>
                </a:solidFill>
              </a:rPr>
              <a:t>used internal css but now i know how to add external css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27"/>
        <p:cNvGrpSpPr/>
        <p:nvPr/>
      </p:nvGrpSpPr>
      <p:grpSpPr>
        <a:xfrm>
          <a:off x="0" y="0"/>
          <a:ext cx="0" cy="0"/>
          <a:chOff x="0" y="0"/>
          <a:chExt cx="0" cy="0"/>
        </a:xfrm>
      </p:grpSpPr>
      <p:sp>
        <p:nvSpPr>
          <p:cNvPr id="1048631" name="Google Shape;128;p19"/>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Technology Used</a:t>
            </a:r>
            <a:endParaRPr b="0" cap="none" sz="1600" i="0" strike="noStrike" u="none">
              <a:solidFill>
                <a:srgbClr val="000000"/>
              </a:solidFill>
              <a:latin typeface="Arial"/>
              <a:ea typeface="Arial"/>
              <a:cs typeface="Arial"/>
              <a:sym typeface="Arial"/>
            </a:endParaRPr>
          </a:p>
        </p:txBody>
      </p:sp>
      <p:sp>
        <p:nvSpPr>
          <p:cNvPr id="1048632" name="Google Shape;129;p19"/>
          <p:cNvSpPr txBox="1"/>
          <p:nvPr/>
        </p:nvSpPr>
        <p:spPr>
          <a:xfrm>
            <a:off x="128063" y="1059160"/>
            <a:ext cx="5314387" cy="3790000"/>
          </a:xfrm>
          <a:prstGeom prst="rect"/>
          <a:noFill/>
          <a:ln>
            <a:noFill/>
          </a:ln>
        </p:spPr>
        <p:txBody>
          <a:bodyPr anchor="t" anchorCtr="0" bIns="91425" lIns="91425" rIns="91425" spcFirstLastPara="1" tIns="91425" wrap="square">
            <a:noAutofit/>
          </a:bodyPr>
          <a:p>
            <a:pPr algn="l" indent="-84454" lvl="0" marL="173355" marR="0" rtl="0">
              <a:lnSpc>
                <a:spcPct val="100000"/>
              </a:lnSpc>
              <a:spcBef>
                <a:spcPts val="200"/>
              </a:spcBef>
              <a:spcAft>
                <a:spcPts val="0"/>
              </a:spcAft>
              <a:buClr>
                <a:srgbClr val="213163"/>
              </a:buClr>
              <a:buSzPts val="1400"/>
              <a:buFont typeface="Arial"/>
              <a:buNone/>
            </a:pPr>
            <a:endParaRPr b="0" cap="none" sz="1400" i="0" strike="noStrike" u="none">
              <a:solidFill>
                <a:srgbClr val="000000"/>
              </a:solidFill>
              <a:latin typeface="Arial"/>
              <a:ea typeface="Arial"/>
              <a:cs typeface="Arial"/>
              <a:sym typeface="Arial"/>
            </a:endParaRPr>
          </a:p>
          <a:p>
            <a:pPr algn="l" indent="-84454" lvl="0" marL="173355" marR="0" rtl="0">
              <a:lnSpc>
                <a:spcPct val="100000"/>
              </a:lnSpc>
              <a:spcBef>
                <a:spcPts val="200"/>
              </a:spcBef>
              <a:spcAft>
                <a:spcPts val="0"/>
              </a:spcAft>
              <a:buClr>
                <a:srgbClr val="213163"/>
              </a:buClr>
              <a:buSzPts val="1400"/>
              <a:buFont typeface="Arial"/>
              <a:buNone/>
            </a:pPr>
            <a:endParaRPr b="0" cap="none" sz="1400" i="0" strike="noStrike" u="none">
              <a:solidFill>
                <a:srgbClr val="000000"/>
              </a:solidFill>
              <a:latin typeface="Arial"/>
              <a:ea typeface="Arial"/>
              <a:cs typeface="Arial"/>
              <a:sym typeface="Arial"/>
            </a:endParaRPr>
          </a:p>
          <a:p>
            <a:pPr algn="l" indent="-84454" lvl="0" marL="173355" marR="0" rtl="0">
              <a:lnSpc>
                <a:spcPct val="100000"/>
              </a:lnSpc>
              <a:spcBef>
                <a:spcPts val="200"/>
              </a:spcBef>
              <a:spcAft>
                <a:spcPts val="0"/>
              </a:spcAft>
              <a:buClr>
                <a:srgbClr val="213163"/>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33" name="Google Shape;130;p19"/>
          <p:cNvSpPr/>
          <p:nvPr/>
        </p:nvSpPr>
        <p:spPr>
          <a:xfrm>
            <a:off x="-84668" y="615950"/>
            <a:ext cx="8951601" cy="4064000"/>
          </a:xfrm>
          <a:custGeom>
            <a:avLst/>
            <a:ah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anchor="ctr" anchorCtr="1" bIns="45700" lIns="91425" rIns="91425" spcFirstLastPara="1" tIns="45700" wrap="square">
            <a:noAutofit/>
          </a:bodyPr>
          <a:p>
            <a:pPr algn="l" indent="0" lvl="0" marL="0" rtl="0">
              <a:spcBef>
                <a:spcPts val="0"/>
              </a:spcBef>
              <a:spcAft>
                <a:spcPts val="0"/>
              </a:spcAft>
              <a:buNone/>
            </a:pPr>
          </a:p>
        </p:txBody>
      </p:sp>
      <p:pic>
        <p:nvPicPr>
          <p:cNvPr id="2097159" name="Google Shape;131;p19"/>
          <p:cNvPicPr preferRelativeResize="0">
            <a:picLocks/>
          </p:cNvPicPr>
          <p:nvPr/>
        </p:nvPicPr>
        <p:blipFill rotWithShape="1">
          <a:blip xmlns:r="http://schemas.openxmlformats.org/officeDocument/2006/relationships" r:embed="rId1">
            <a:alphaModFix/>
          </a:blip>
          <a:srcRect/>
          <a:stretch>
            <a:fillRect/>
          </a:stretch>
        </p:blipFill>
        <p:spPr>
          <a:xfrm>
            <a:off x="1021171" y="1723257"/>
            <a:ext cx="2956469" cy="2573047"/>
          </a:xfrm>
          <a:prstGeom prst="rect"/>
          <a:noFill/>
          <a:ln>
            <a:noFill/>
          </a:ln>
        </p:spPr>
      </p:pic>
      <p:pic>
        <p:nvPicPr>
          <p:cNvPr id="2097160" name="Google Shape;132;p19"/>
          <p:cNvPicPr preferRelativeResize="0">
            <a:picLocks/>
          </p:cNvPicPr>
          <p:nvPr/>
        </p:nvPicPr>
        <p:blipFill rotWithShape="1">
          <a:blip xmlns:r="http://schemas.openxmlformats.org/officeDocument/2006/relationships" r:embed="rId2">
            <a:alphaModFix/>
          </a:blip>
          <a:srcRect/>
          <a:stretch>
            <a:fillRect/>
          </a:stretch>
        </p:blipFill>
        <p:spPr>
          <a:xfrm>
            <a:off x="4564380" y="1712692"/>
            <a:ext cx="4165599" cy="2090952"/>
          </a:xfrm>
          <a:prstGeom prst="rect"/>
          <a:noFill/>
          <a:ln>
            <a:noFill/>
          </a:ln>
        </p:spPr>
      </p:pic>
      <p:sp>
        <p:nvSpPr>
          <p:cNvPr id="1048634" name="Google Shape;133;p19"/>
          <p:cNvSpPr txBox="1"/>
          <p:nvPr/>
        </p:nvSpPr>
        <p:spPr>
          <a:xfrm>
            <a:off x="1000361" y="1361511"/>
            <a:ext cx="3318484"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Front-end</a:t>
            </a:r>
          </a:p>
        </p:txBody>
      </p:sp>
      <p:sp>
        <p:nvSpPr>
          <p:cNvPr id="1048635" name="Google Shape;134;p19"/>
          <p:cNvSpPr txBox="1"/>
          <p:nvPr/>
        </p:nvSpPr>
        <p:spPr>
          <a:xfrm>
            <a:off x="4865736" y="1287522"/>
            <a:ext cx="3580969"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Back-end</a:t>
            </a:r>
          </a:p>
        </p:txBody>
      </p:sp>
      <p:cxnSp>
        <p:nvCxnSpPr>
          <p:cNvPr id="3145734" name="Google Shape;135;p19"/>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36" name="Google Shape;136;p19"/>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40"/>
        <p:cNvGrpSpPr/>
        <p:nvPr/>
      </p:nvGrpSpPr>
      <p:grpSpPr>
        <a:xfrm>
          <a:off x="0" y="0"/>
          <a:ext cx="0" cy="0"/>
          <a:chOff x="0" y="0"/>
          <a:chExt cx="0" cy="0"/>
        </a:xfrm>
      </p:grpSpPr>
      <p:sp>
        <p:nvSpPr>
          <p:cNvPr id="1048639" name="Google Shape;141;p20"/>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Modelling &amp; Results</a:t>
            </a:r>
            <a:endParaRPr b="0" cap="none" sz="1600" i="0" strike="noStrike" u="none">
              <a:solidFill>
                <a:srgbClr val="000000"/>
              </a:solidFill>
              <a:latin typeface="Arial"/>
              <a:ea typeface="Arial"/>
              <a:cs typeface="Arial"/>
              <a:sym typeface="Arial"/>
            </a:endParaRPr>
          </a:p>
        </p:txBody>
      </p:sp>
      <p:cxnSp>
        <p:nvCxnSpPr>
          <p:cNvPr id="3145735" name="Google Shape;142;p20"/>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40" name="Google Shape;143;p20"/>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41" name="Google Shape;146;p20"/>
          <p:cNvSpPr txBox="1"/>
          <p:nvPr/>
        </p:nvSpPr>
        <p:spPr>
          <a:xfrm>
            <a:off x="717000" y="3559825"/>
            <a:ext cx="3996900" cy="7572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lang="en-US"/>
              <a:t>The signup and login pages are functioning successfully, and the data entered by users is being stored in the database accurately.</a:t>
            </a:r>
          </a:p>
        </p:txBody>
      </p:sp>
      <p:cxnSp>
        <p:nvCxnSpPr>
          <p:cNvPr id="3145736" name="Google Shape;147;p20"/>
          <p:cNvCxnSpPr>
            <a:cxnSpLocks/>
          </p:cNvCxnSpPr>
          <p:nvPr/>
        </p:nvCxnSpPr>
        <p:spPr>
          <a:xfrm>
            <a:off x="5074125" y="725450"/>
            <a:ext cx="29700" cy="3765900"/>
          </a:xfrm>
          <a:prstGeom prst="straightConnector1"/>
          <a:noFill/>
          <a:ln w="9525" cap="flat" cmpd="sng">
            <a:solidFill>
              <a:schemeClr val="dk2"/>
            </a:solidFill>
            <a:prstDash val="solid"/>
            <a:round/>
            <a:headEnd type="none" w="med" len="med"/>
            <a:tailEnd type="none" w="med" len="med"/>
          </a:ln>
        </p:spPr>
      </p:cxnSp>
      <p:sp>
        <p:nvSpPr>
          <p:cNvPr id="1048642" name="Google Shape;149;p20"/>
          <p:cNvSpPr txBox="1"/>
          <p:nvPr/>
        </p:nvSpPr>
        <p:spPr>
          <a:xfrm>
            <a:off x="5292150" y="3639100"/>
            <a:ext cx="3699600" cy="7572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Clr>
                <a:schemeClr val="dk1"/>
              </a:buClr>
              <a:buSzPts val="1100"/>
              <a:buFont typeface="Arial"/>
              <a:buNone/>
            </a:pPr>
            <a:r>
              <a:rPr lang="en-US"/>
              <a:t>The songs are playing properly, indicating successful implementation.</a:t>
            </a:r>
            <a:endParaRPr sz="1200">
              <a:solidFill>
                <a:srgbClr val="ECECEC"/>
              </a:solidFill>
              <a:highlight>
                <a:schemeClr val="accent2"/>
              </a:highlight>
              <a:latin typeface="Roboto"/>
              <a:ea typeface="Roboto"/>
              <a:cs typeface="Roboto"/>
              <a:sym typeface="Roboto"/>
            </a:endParaRPr>
          </a:p>
          <a:p>
            <a:pPr algn="l" indent="0" lvl="0" marL="0" rtl="0">
              <a:spcBef>
                <a:spcPts val="0"/>
              </a:spcBef>
              <a:spcAft>
                <a:spcPts val="0"/>
              </a:spcAft>
              <a:buNone/>
            </a:pPr>
          </a:p>
        </p:txBody>
      </p:sp>
      <p:pic>
        <p:nvPicPr>
          <p:cNvPr id="2097173" name=""/>
          <p:cNvPicPr>
            <a:picLocks/>
          </p:cNvPicPr>
          <p:nvPr/>
        </p:nvPicPr>
        <p:blipFill>
          <a:blip xmlns:r="http://schemas.openxmlformats.org/officeDocument/2006/relationships" r:embed="rId1"/>
          <a:srcRect l="0" t="27961" r="0" b="27390"/>
          <a:stretch>
            <a:fillRect/>
          </a:stretch>
        </p:blipFill>
        <p:spPr>
          <a:xfrm>
            <a:off x="178299" y="1004392"/>
            <a:ext cx="2312322" cy="1278553"/>
          </a:xfrm>
          <a:prstGeom prst="rect"/>
        </p:spPr>
      </p:pic>
      <p:pic>
        <p:nvPicPr>
          <p:cNvPr id="2097174" name=""/>
          <p:cNvPicPr>
            <a:picLocks/>
          </p:cNvPicPr>
          <p:nvPr/>
        </p:nvPicPr>
        <p:blipFill>
          <a:blip xmlns:r="http://schemas.openxmlformats.org/officeDocument/2006/relationships" r:embed="rId2"/>
          <a:srcRect l="0" t="25508" r="0" b="30007"/>
          <a:stretch>
            <a:fillRect/>
          </a:stretch>
        </p:blipFill>
        <p:spPr>
          <a:xfrm>
            <a:off x="2490622" y="2249342"/>
            <a:ext cx="2457476" cy="1350772"/>
          </a:xfrm>
          <a:prstGeom prst="rect"/>
        </p:spPr>
      </p:pic>
      <p:pic>
        <p:nvPicPr>
          <p:cNvPr id="2097175" name=""/>
          <p:cNvPicPr>
            <a:picLocks/>
          </p:cNvPicPr>
          <p:nvPr/>
        </p:nvPicPr>
        <p:blipFill>
          <a:blip xmlns:r="http://schemas.openxmlformats.org/officeDocument/2006/relationships" r:embed="rId3"/>
          <a:srcRect l="0" t="32437" r="65809" b="40620"/>
          <a:stretch>
            <a:fillRect/>
          </a:stretch>
        </p:blipFill>
        <p:spPr>
          <a:xfrm>
            <a:off x="6448349" y="2389207"/>
            <a:ext cx="808952" cy="1385830"/>
          </a:xfrm>
          <a:prstGeom prst="rect"/>
        </p:spPr>
      </p:pic>
      <p:pic>
        <p:nvPicPr>
          <p:cNvPr id="2097176" name=""/>
          <p:cNvPicPr>
            <a:picLocks/>
          </p:cNvPicPr>
          <p:nvPr/>
        </p:nvPicPr>
        <p:blipFill>
          <a:blip xmlns:r="http://schemas.openxmlformats.org/officeDocument/2006/relationships" r:embed="rId4"/>
          <a:srcRect l="0" t="32729" r="65417" b="41524"/>
          <a:stretch>
            <a:fillRect/>
          </a:stretch>
        </p:blipFill>
        <p:spPr>
          <a:xfrm>
            <a:off x="5707367" y="898130"/>
            <a:ext cx="921305" cy="1491077"/>
          </a:xfrm>
          <a:prstGeom prst="rect"/>
        </p:spPr>
      </p:pic>
      <p:pic>
        <p:nvPicPr>
          <p:cNvPr id="2097177" name=""/>
          <p:cNvPicPr>
            <a:picLocks/>
          </p:cNvPicPr>
          <p:nvPr/>
        </p:nvPicPr>
        <p:blipFill>
          <a:blip xmlns:r="http://schemas.openxmlformats.org/officeDocument/2006/relationships" r:embed="rId5"/>
          <a:srcRect l="0" t="54062" r="65683" b="19696"/>
          <a:stretch>
            <a:fillRect/>
          </a:stretch>
        </p:blipFill>
        <p:spPr>
          <a:xfrm>
            <a:off x="7019548" y="898130"/>
            <a:ext cx="811948" cy="1349757"/>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153"/>
        <p:cNvGrpSpPr/>
        <p:nvPr/>
      </p:nvGrpSpPr>
      <p:grpSpPr>
        <a:xfrm>
          <a:off x="0" y="0"/>
          <a:ext cx="0" cy="0"/>
          <a:chOff x="0" y="0"/>
          <a:chExt cx="0" cy="0"/>
        </a:xfrm>
      </p:grpSpPr>
      <p:sp>
        <p:nvSpPr>
          <p:cNvPr id="1048648" name="Google Shape;154;p21"/>
          <p:cNvSpPr txBox="1">
            <a:spLocks noGrp="1"/>
          </p:cNvSpPr>
          <p:nvPr>
            <p:ph type="title"/>
          </p:nvPr>
        </p:nvSpPr>
        <p:spPr>
          <a:xfrm>
            <a:off x="155850" y="613142"/>
            <a:ext cx="8832300" cy="451933"/>
          </a:xfrm>
          <a:prstGeom prst="rect"/>
          <a:noFill/>
          <a:ln>
            <a:noFill/>
          </a:ln>
        </p:spPr>
        <p:txBody>
          <a:bodyPr anchor="b" anchorCtr="0" bIns="91425" lIns="91425" rIns="91425" spcFirstLastPara="1" tIns="91425" wrap="square">
            <a:noAutofit/>
          </a:bodyPr>
          <a:p>
            <a:pPr algn="ctr" indent="0" lvl="0" marL="0" rtl="0">
              <a:lnSpc>
                <a:spcPct val="100000"/>
              </a:lnSpc>
              <a:spcBef>
                <a:spcPts val="0"/>
              </a:spcBef>
              <a:spcAft>
                <a:spcPts val="0"/>
              </a:spcAft>
              <a:buSzPts val="2400"/>
              <a:buNone/>
            </a:pPr>
            <a:r>
              <a:rPr lang="en-US"/>
              <a:t>Homepage</a:t>
            </a:r>
          </a:p>
        </p:txBody>
      </p:sp>
      <p:pic>
        <p:nvPicPr>
          <p:cNvPr id="2097178" name=""/>
          <p:cNvPicPr>
            <a:picLocks/>
          </p:cNvPicPr>
          <p:nvPr/>
        </p:nvPicPr>
        <p:blipFill>
          <a:blip xmlns:r="http://schemas.openxmlformats.org/officeDocument/2006/relationships" r:embed="rId1"/>
          <a:srcRect l="0" t="33649" r="66304" b="30582"/>
          <a:stretch>
            <a:fillRect/>
          </a:stretch>
        </p:blipFill>
        <p:spPr>
          <a:xfrm>
            <a:off x="2011399" y="1355255"/>
            <a:ext cx="1208616" cy="1882092"/>
          </a:xfrm>
          <a:prstGeom prst="rect"/>
        </p:spPr>
      </p:pic>
      <p:pic>
        <p:nvPicPr>
          <p:cNvPr id="2097179" name=""/>
          <p:cNvPicPr>
            <a:picLocks/>
          </p:cNvPicPr>
          <p:nvPr/>
        </p:nvPicPr>
        <p:blipFill>
          <a:blip xmlns:r="http://schemas.openxmlformats.org/officeDocument/2006/relationships" r:embed="rId2"/>
          <a:srcRect l="0" t="57686" r="67329" b="21216"/>
          <a:stretch>
            <a:fillRect/>
          </a:stretch>
        </p:blipFill>
        <p:spPr>
          <a:xfrm>
            <a:off x="3449513" y="1355254"/>
            <a:ext cx="1198304" cy="1906697"/>
          </a:xfrm>
          <a:prstGeom prst="rect"/>
        </p:spPr>
      </p:pic>
      <p:pic>
        <p:nvPicPr>
          <p:cNvPr id="2097180" name=""/>
          <p:cNvPicPr>
            <a:picLocks/>
          </p:cNvPicPr>
          <p:nvPr/>
        </p:nvPicPr>
        <p:blipFill>
          <a:blip xmlns:r="http://schemas.openxmlformats.org/officeDocument/2006/relationships" r:embed="rId3"/>
          <a:srcRect l="0" t="35535" r="68215" b="43191"/>
          <a:stretch>
            <a:fillRect/>
          </a:stretch>
        </p:blipFill>
        <p:spPr>
          <a:xfrm>
            <a:off x="5100048" y="1355255"/>
            <a:ext cx="1023200" cy="1863900"/>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SELIN</dc:creator>
  <cp:lastModifiedBy>subash p</cp:lastModifiedBy>
  <dcterms:created xsi:type="dcterms:W3CDTF">2024-04-29T07:58:59Z</dcterms:created>
  <dcterms:modified xsi:type="dcterms:W3CDTF">2024-04-29T07:58:59Z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144fe5b119c94fa487e2a0706cf16acc</vt:lpwstr>
  </property>
</Properties>
</file>