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1443"/>
            <a:ext cx="7556500" cy="4250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1443"/>
            <a:ext cx="7556500" cy="4250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1443"/>
            <a:ext cx="7556500" cy="42505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1443"/>
            <a:ext cx="7556500" cy="4250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1443"/>
            <a:ext cx="7556500" cy="4250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1443"/>
            <a:ext cx="7556500" cy="4250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1443"/>
            <a:ext cx="7556500" cy="4250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2024-04-08T13:16:40Z</dcterms:created>
  <dcterms:modified xsi:type="dcterms:W3CDTF">2024-04-08T13:16:40Z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2024-04-08T00:00:00Z</vt:filetime>
  </property>
</Properties>
</file>