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Lst>
  <p:sldSz type="screen16x9" cy="5143500" cx="9144000"/>
  <p:notesSz cx="6858000" cy="9144000"/>
  <p:embeddedFontLst>
    <p:embeddedFont>
      <p:font typeface="Roboto" panose="02000000000000000000" pitchFamily="2" charset="0"/>
      <p:regular r:id="rId17"/>
      <p:bold r:id="rId18"/>
      <p:italic r:id="rId19"/>
      <p:boldItalic r:id="rId2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19" d="100"/>
          <a:sy n="119" d="100"/>
        </p:scale>
        <p:origin x="41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9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7"/>
        <p:cNvGrpSpPr/>
        <p:nvPr/>
      </p:nvGrpSpPr>
      <p:grpSpPr>
        <a:xfrm>
          <a:off x="0" y="0"/>
          <a:ext cx="0" cy="0"/>
          <a:chOff x="0" y="0"/>
          <a:chExt cx="0" cy="0"/>
        </a:xfrm>
      </p:grpSpPr>
      <p:sp>
        <p:nvSpPr>
          <p:cNvPr id="1048597" name="Google Shape;58;p1:notes"/>
          <p:cNvSpPr>
            <a:spLocks noChangeAspect="1" noRot="1" noGrp="1"/>
          </p:cNvSpPr>
          <p:nvPr>
            <p:ph type="sldImg" idx="2"/>
          </p:nvPr>
        </p:nvSpPr>
        <p:spPr>
          <a:xfrm>
            <a:off x="533400" y="763588"/>
            <a:ext cx="6704013" cy="37719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59;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158750" rtl="0">
              <a:lnSpc>
                <a:spcPct val="100000"/>
              </a:lnSpc>
              <a:spcBef>
                <a:spcPts val="0"/>
              </a:spcBef>
              <a:spcAft>
                <a:spcPts val="0"/>
              </a:spcAft>
              <a:buSzPts val="1100"/>
              <a:buNone/>
            </a:pPr>
            <a:endParaRPr b="1"/>
          </a:p>
        </p:txBody>
      </p:sp>
      <p:sp>
        <p:nvSpPr>
          <p:cNvPr id="1048599" name="Google Shape;60;p1:notes"/>
          <p:cNvSpPr txBox="1">
            <a:spLocks noGrp="1"/>
          </p:cNvSpPr>
          <p:nvPr>
            <p:ph type="sldNum" idx="12"/>
          </p:nvPr>
        </p:nvSpPr>
        <p:spPr>
          <a:xfrm>
            <a:off x="0" y="0"/>
            <a:ext cx="3000000" cy="3000000"/>
          </a:xfrm>
          <a:prstGeom prst="rect"/>
          <a:noFill/>
          <a:ln>
            <a:noFill/>
          </a:ln>
        </p:spPr>
        <p:txBody>
          <a:bodyPr anchor="t" anchorCtr="0" bIns="45700" lIns="91425" rIns="91425" spcFirstLastPara="1" tIns="45700" wrap="square">
            <a:noAutofit/>
          </a:bodyPr>
          <a:p>
            <a:pPr algn="r" indent="0" lvl="0" marL="0" marR="0" rtl="0">
              <a:lnSpc>
                <a:spcPct val="100000"/>
              </a:lnSpc>
              <a:spcBef>
                <a:spcPts val="0"/>
              </a:spcBef>
              <a:spcAft>
                <a:spcPts val="0"/>
              </a:spcAft>
              <a:buNone/>
            </a:pPr>
            <a:fld id="{00000000-1234-1234-1234-123412341234}" type="slidenum">
              <a:rPr b="0" cap="none" sz="1400" i="0" lang="en-US" strike="noStrike" u="none">
                <a:solidFill>
                  <a:srgbClr val="000000"/>
                </a:solidFill>
                <a:latin typeface="Times New Roman"/>
                <a:ea typeface="Times New Roman"/>
                <a:cs typeface="Times New Roman"/>
                <a:sym typeface="Times New Roman"/>
              </a:rPr>
              <a:t>1</a:t>
            </a:fld>
            <a:endParaRPr b="0" cap="none" sz="1400" i="0" strike="noStrike"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6"/>
        <p:cNvGrpSpPr/>
        <p:nvPr/>
      </p:nvGrpSpPr>
      <p:grpSpPr>
        <a:xfrm>
          <a:off x="0" y="0"/>
          <a:ext cx="0" cy="0"/>
          <a:chOff x="0" y="0"/>
          <a:chExt cx="0" cy="0"/>
        </a:xfrm>
      </p:grpSpPr>
      <p:sp>
        <p:nvSpPr>
          <p:cNvPr id="1048654" name="Google Shape;157;p1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5" name="Google Shape;15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2"/>
        <p:cNvGrpSpPr/>
        <p:nvPr/>
      </p:nvGrpSpPr>
      <p:grpSpPr>
        <a:xfrm>
          <a:off x="0" y="0"/>
          <a:ext cx="0" cy="0"/>
          <a:chOff x="0" y="0"/>
          <a:chExt cx="0" cy="0"/>
        </a:xfrm>
      </p:grpSpPr>
      <p:sp>
        <p:nvSpPr>
          <p:cNvPr id="1048657" name="Google Shape;163;p1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8" name="Google Shape;164;p1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68"/>
        <p:cNvGrpSpPr/>
        <p:nvPr/>
      </p:nvGrpSpPr>
      <p:grpSpPr>
        <a:xfrm>
          <a:off x="0" y="0"/>
          <a:ext cx="0" cy="0"/>
          <a:chOff x="0" y="0"/>
          <a:chExt cx="0" cy="0"/>
        </a:xfrm>
      </p:grpSpPr>
      <p:sp>
        <p:nvSpPr>
          <p:cNvPr id="1048661" name="Google Shape;169;p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2" name="Google Shape;170;p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74"/>
        <p:cNvGrpSpPr/>
        <p:nvPr/>
      </p:nvGrpSpPr>
      <p:grpSpPr>
        <a:xfrm>
          <a:off x="0" y="0"/>
          <a:ext cx="0" cy="0"/>
          <a:chOff x="0" y="0"/>
          <a:chExt cx="0" cy="0"/>
        </a:xfrm>
      </p:grpSpPr>
      <p:sp>
        <p:nvSpPr>
          <p:cNvPr id="1048666" name="Google Shape;175;p1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67" name="Google Shape;176;p1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82"/>
        <p:cNvGrpSpPr/>
        <p:nvPr/>
      </p:nvGrpSpPr>
      <p:grpSpPr>
        <a:xfrm>
          <a:off x="0" y="0"/>
          <a:ext cx="0" cy="0"/>
          <a:chOff x="0" y="0"/>
          <a:chExt cx="0" cy="0"/>
        </a:xfrm>
      </p:grpSpPr>
      <p:sp>
        <p:nvSpPr>
          <p:cNvPr id="1048674" name="Google Shape;183;p1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5" name="Google Shape;184;p1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78"/>
        <p:cNvGrpSpPr/>
        <p:nvPr/>
      </p:nvGrpSpPr>
      <p:grpSpPr>
        <a:xfrm>
          <a:off x="0" y="0"/>
          <a:ext cx="0" cy="0"/>
          <a:chOff x="0" y="0"/>
          <a:chExt cx="0" cy="0"/>
        </a:xfrm>
      </p:grpSpPr>
      <p:sp>
        <p:nvSpPr>
          <p:cNvPr id="1048606" name="Google Shape;79;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298450" lvl="0" marL="457200" rtl="0">
              <a:lnSpc>
                <a:spcPct val="100000"/>
              </a:lnSpc>
              <a:spcBef>
                <a:spcPts val="0"/>
              </a:spcBef>
              <a:spcAft>
                <a:spcPts val="0"/>
              </a:spcAft>
              <a:buSzPts val="1100"/>
              <a:buNone/>
            </a:pPr>
            <a:endParaRPr b="1"/>
          </a:p>
        </p:txBody>
      </p:sp>
      <p:sp>
        <p:nvSpPr>
          <p:cNvPr id="1048607" name="Google Shape;80;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88"/>
        <p:cNvGrpSpPr/>
        <p:nvPr/>
      </p:nvGrpSpPr>
      <p:grpSpPr>
        <a:xfrm>
          <a:off x="0" y="0"/>
          <a:ext cx="0" cy="0"/>
          <a:chOff x="0" y="0"/>
          <a:chExt cx="0" cy="0"/>
        </a:xfrm>
      </p:grpSpPr>
      <p:sp>
        <p:nvSpPr>
          <p:cNvPr id="1048611" name="Google Shape;89;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12" name="Google Shape;90;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96"/>
        <p:cNvGrpSpPr/>
        <p:nvPr/>
      </p:nvGrpSpPr>
      <p:grpSpPr>
        <a:xfrm>
          <a:off x="0" y="0"/>
          <a:ext cx="0" cy="0"/>
          <a:chOff x="0" y="0"/>
          <a:chExt cx="0" cy="0"/>
        </a:xfrm>
      </p:grpSpPr>
      <p:sp>
        <p:nvSpPr>
          <p:cNvPr id="1048616" name="Google Shape;97;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17" name="Google Shape;98;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04"/>
        <p:cNvGrpSpPr/>
        <p:nvPr/>
      </p:nvGrpSpPr>
      <p:grpSpPr>
        <a:xfrm>
          <a:off x="0" y="0"/>
          <a:ext cx="0" cy="0"/>
          <a:chOff x="0" y="0"/>
          <a:chExt cx="0" cy="0"/>
        </a:xfrm>
      </p:grpSpPr>
      <p:sp>
        <p:nvSpPr>
          <p:cNvPr id="1048623" name="Google Shape;105;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24" name="Google Shape;106;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15"/>
        <p:cNvGrpSpPr/>
        <p:nvPr/>
      </p:nvGrpSpPr>
      <p:grpSpPr>
        <a:xfrm>
          <a:off x="0" y="0"/>
          <a:ext cx="0" cy="0"/>
          <a:chOff x="0" y="0"/>
          <a:chExt cx="0" cy="0"/>
        </a:xfrm>
      </p:grpSpPr>
      <p:sp>
        <p:nvSpPr>
          <p:cNvPr id="1048629" name="Google Shape;116;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30" name="Google Shape;117;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24"/>
        <p:cNvGrpSpPr/>
        <p:nvPr/>
      </p:nvGrpSpPr>
      <p:grpSpPr>
        <a:xfrm>
          <a:off x="0" y="0"/>
          <a:ext cx="0" cy="0"/>
          <a:chOff x="0" y="0"/>
          <a:chExt cx="0" cy="0"/>
        </a:xfrm>
      </p:grpSpPr>
      <p:sp>
        <p:nvSpPr>
          <p:cNvPr id="1048637" name="Google Shape;125;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38" name="Google Shape;126;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37"/>
        <p:cNvGrpSpPr/>
        <p:nvPr/>
      </p:nvGrpSpPr>
      <p:grpSpPr>
        <a:xfrm>
          <a:off x="0" y="0"/>
          <a:ext cx="0" cy="0"/>
          <a:chOff x="0" y="0"/>
          <a:chExt cx="0" cy="0"/>
        </a:xfrm>
      </p:grpSpPr>
      <p:sp>
        <p:nvSpPr>
          <p:cNvPr id="1048643" name="Google Shape;138;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endParaRPr b="1"/>
          </a:p>
        </p:txBody>
      </p:sp>
      <p:sp>
        <p:nvSpPr>
          <p:cNvPr id="1048644" name="Google Shape;139;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50"/>
        <p:cNvGrpSpPr/>
        <p:nvPr/>
      </p:nvGrpSpPr>
      <p:grpSpPr>
        <a:xfrm>
          <a:off x="0" y="0"/>
          <a:ext cx="0" cy="0"/>
          <a:chOff x="0" y="0"/>
          <a:chExt cx="0" cy="0"/>
        </a:xfrm>
      </p:grpSpPr>
      <p:sp>
        <p:nvSpPr>
          <p:cNvPr id="1048649" name="Google Shape;151;p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0" name="Google Shape;15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3"/>
        <p:cNvGrpSpPr/>
        <p:nvPr/>
      </p:nvGrpSpPr>
      <p:grpSpPr>
        <a:xfrm>
          <a:off x="0" y="0"/>
          <a:ext cx="0" cy="0"/>
          <a:chOff x="0" y="0"/>
          <a:chExt cx="0" cy="0"/>
        </a:xfrm>
      </p:grpSpPr>
      <p:sp>
        <p:nvSpPr>
          <p:cNvPr id="1048582" name="Google Shape;14;p2"/>
          <p:cNvSpPr txBox="1">
            <a:spLocks noGrp="1"/>
          </p:cNvSpPr>
          <p:nvPr>
            <p:ph type="ctrTitle"/>
          </p:nvPr>
        </p:nvSpPr>
        <p:spPr>
          <a:xfrm>
            <a:off x="1143000" y="841375"/>
            <a:ext cx="6858000" cy="1790700"/>
          </a:xfrm>
          <a:prstGeom prst="rect"/>
          <a:noFill/>
          <a:ln>
            <a:noFill/>
          </a:ln>
        </p:spPr>
        <p:txBody>
          <a:bodyPr anchor="b" anchorCtr="0" bIns="45700" lIns="91425" rIns="91425" spcFirstLastPara="1" tIns="45700" wrap="square">
            <a:noAutofit/>
          </a:bodyPr>
          <a:lstStyle>
            <a:lvl1pPr algn="ctr" lvl="0" marR="0" rtl="0">
              <a:lnSpc>
                <a:spcPct val="100000"/>
              </a:lnSpc>
              <a:spcBef>
                <a:spcPts val="0"/>
              </a:spcBef>
              <a:spcAft>
                <a:spcPts val="0"/>
              </a:spcAft>
              <a:buSzPts val="1400"/>
              <a:buNone/>
              <a:defRPr b="0" cap="none" sz="60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3" name="Google Shape;15;p2"/>
          <p:cNvSpPr txBox="1">
            <a:spLocks noGrp="1"/>
          </p:cNvSpPr>
          <p:nvPr>
            <p:ph type="subTitle" idx="1"/>
          </p:nvPr>
        </p:nvSpPr>
        <p:spPr>
          <a:xfrm>
            <a:off x="1143000" y="2701925"/>
            <a:ext cx="6858000" cy="1241425"/>
          </a:xfrm>
          <a:prstGeom prst="rect"/>
          <a:noFill/>
          <a:ln>
            <a:noFill/>
          </a:ln>
        </p:spPr>
        <p:txBody>
          <a:bodyPr anchor="t" anchorCtr="0" bIns="45700" lIns="91425" rIns="91425" spcFirstLastPara="1" tIns="45700" wrap="square">
            <a:noAutofit/>
          </a:bodyPr>
          <a:lstStyle>
            <a:lvl1pPr algn="ctr"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000"/>
              <a:buFont typeface="Arial"/>
              <a:buNone/>
              <a:defRPr b="0" cap="none" sz="20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1800"/>
              <a:buFont typeface="Arial"/>
              <a:buNone/>
              <a:defRPr b="0" cap="none" sz="18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1600"/>
              <a:buFont typeface="Arial"/>
              <a:buNone/>
              <a:defRPr b="0" cap="none" sz="1600" i="0" strike="noStrike" u="none">
                <a:solidFill>
                  <a:srgbClr val="000000"/>
                </a:solidFill>
                <a:latin typeface="Arial"/>
                <a:ea typeface="Arial"/>
                <a:cs typeface="Arial"/>
                <a:sym typeface="Arial"/>
              </a:defRPr>
            </a:lvl9pPr>
          </a:lstStyle>
          <a:p/>
        </p:txBody>
      </p:sp>
      <p:sp>
        <p:nvSpPr>
          <p:cNvPr id="1048584" name="Google Shape;16;p2"/>
          <p:cNvSpPr txBox="1">
            <a:spLocks noGrp="1"/>
          </p:cNvSpPr>
          <p:nvPr>
            <p:ph type="dt" idx="10"/>
          </p:nvPr>
        </p:nvSpPr>
        <p:spPr>
          <a:xfrm>
            <a:off x="628650" y="4767263"/>
            <a:ext cx="2057400" cy="27463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5" name="Google Shape;17;p2"/>
          <p:cNvSpPr txBox="1">
            <a:spLocks noGrp="1"/>
          </p:cNvSpPr>
          <p:nvPr>
            <p:ph type="ftr" idx="11"/>
          </p:nvPr>
        </p:nvSpPr>
        <p:spPr>
          <a:xfrm>
            <a:off x="3028950" y="4767263"/>
            <a:ext cx="3086100" cy="27463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586" name="Google Shape;18;p2"/>
          <p:cNvSpPr txBox="1">
            <a:spLocks noGrp="1"/>
          </p:cNvSpPr>
          <p:nvPr>
            <p:ph type="sldNum" idx="12"/>
          </p:nvPr>
        </p:nvSpPr>
        <p:spPr>
          <a:xfrm>
            <a:off x="6457950" y="4767263"/>
            <a:ext cx="2057400" cy="274637"/>
          </a:xfrm>
          <a:prstGeom prst="rect"/>
          <a:noFill/>
          <a:ln>
            <a:noFill/>
          </a:ln>
        </p:spPr>
        <p:txBody>
          <a:bodyPr anchor="t" anchorCtr="0" bIns="45700" lIns="91425" rIns="91425" spcFirstLastPara="1" tIns="45700" wrap="square">
            <a:noAutofit/>
          </a:bodyPr>
          <a:lstStyle>
            <a:lvl1pPr algn="l" indent="0" lvl="0"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indent="0" lvl="1"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indent="0" lvl="2"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indent="0" lvl="3"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indent="0" lvl="4"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indent="0" lvl="5"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indent="0" lvl="6"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indent="0" lvl="7"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indent="0" lvl="8" mar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a:lstStyle>
          <a:p>
            <a:pPr algn="l"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8" name="Shape 52"/>
        <p:cNvGrpSpPr/>
        <p:nvPr/>
      </p:nvGrpSpPr>
      <p:grpSpPr>
        <a:xfrm>
          <a:off x="0" y="0"/>
          <a:ext cx="0" cy="0"/>
          <a:chOff x="0" y="0"/>
          <a:chExt cx="0" cy="0"/>
        </a:xfrm>
      </p:grpSpPr>
      <p:sp>
        <p:nvSpPr>
          <p:cNvPr id="1048686" name="Google Shape;53;p11"/>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marR="0" rtl="0">
              <a:lnSpc>
                <a:spcPct val="100000"/>
              </a:lnSpc>
              <a:spcBef>
                <a:spcPts val="0"/>
              </a:spcBef>
              <a:spcAft>
                <a:spcPts val="0"/>
              </a:spcAft>
              <a:buClr>
                <a:srgbClr val="000000"/>
              </a:buClr>
              <a:buSzPts val="1800"/>
              <a:buFont typeface="Arial"/>
              <a:buNone/>
              <a:defRPr b="0" cap="none" sz="1400" i="0" strike="noStrike" u="none">
                <a:solidFill>
                  <a:srgbClr val="000000"/>
                </a:solidFill>
                <a:latin typeface="Arial"/>
                <a:ea typeface="Arial"/>
                <a:cs typeface="Arial"/>
                <a:sym typeface="Arial"/>
              </a:defRPr>
            </a:lvl1pPr>
          </a:lstStyle>
          <a:p/>
        </p:txBody>
      </p:sp>
      <p:sp>
        <p:nvSpPr>
          <p:cNvPr id="1048687" name="Google Shape;54;p1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55"/>
        <p:cNvGrpSpPr/>
        <p:nvPr/>
      </p:nvGrpSpPr>
      <p:grpSpPr>
        <a:xfrm>
          <a:off x="0" y="0"/>
          <a:ext cx="0" cy="0"/>
          <a:chOff x="0" y="0"/>
          <a:chExt cx="0" cy="0"/>
        </a:xfrm>
      </p:grpSpPr>
      <p:sp>
        <p:nvSpPr>
          <p:cNvPr id="1048680" name="Google Shape;56;p1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2" name="Shape 19"/>
        <p:cNvGrpSpPr/>
        <p:nvPr/>
      </p:nvGrpSpPr>
      <p:grpSpPr>
        <a:xfrm>
          <a:off x="0" y="0"/>
          <a:ext cx="0" cy="0"/>
          <a:chOff x="0" y="0"/>
          <a:chExt cx="0" cy="0"/>
        </a:xfrm>
      </p:grpSpPr>
      <p:sp>
        <p:nvSpPr>
          <p:cNvPr id="1048600" name="Google Shape;20;p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4" name="Shape 21"/>
        <p:cNvGrpSpPr/>
        <p:nvPr/>
      </p:nvGrpSpPr>
      <p:grpSpPr>
        <a:xfrm>
          <a:off x="0" y="0"/>
          <a:ext cx="0" cy="0"/>
          <a:chOff x="0" y="0"/>
          <a:chExt cx="0" cy="0"/>
        </a:xfrm>
      </p:grpSpPr>
      <p:sp>
        <p:nvSpPr>
          <p:cNvPr id="1048645" name="Google Shape;22;p4"/>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646" name="Google Shape;23;p4"/>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47" name="Google Shape;24;p4"/>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58" name="Shape 25"/>
        <p:cNvGrpSpPr/>
        <p:nvPr/>
      </p:nvGrpSpPr>
      <p:grpSpPr>
        <a:xfrm>
          <a:off x="0" y="0"/>
          <a:ext cx="0" cy="0"/>
          <a:chOff x="0" y="0"/>
          <a:chExt cx="0" cy="0"/>
        </a:xfrm>
      </p:grpSpPr>
      <p:sp>
        <p:nvSpPr>
          <p:cNvPr id="1048651" name="Google Shape;26;p5"/>
          <p:cNvSpPr txBox="1">
            <a:spLocks noGrp="1"/>
          </p:cNvSpPr>
          <p:nvPr>
            <p:ph type="title"/>
          </p:nvPr>
        </p:nvSpPr>
        <p:spPr>
          <a:xfrm>
            <a:off x="628560" y="273780"/>
            <a:ext cx="7886430" cy="99387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52" name="Google Shape;27;p5"/>
          <p:cNvSpPr txBox="1">
            <a:spLocks noGrp="1"/>
          </p:cNvSpPr>
          <p:nvPr>
            <p:ph type="subTitle" idx="1"/>
          </p:nvPr>
        </p:nvSpPr>
        <p:spPr>
          <a:xfrm>
            <a:off x="457110" y="1203390"/>
            <a:ext cx="8229330" cy="2982960"/>
          </a:xfrm>
          <a:prstGeom prst="rect"/>
          <a:noFill/>
          <a:ln>
            <a:noFill/>
          </a:ln>
        </p:spPr>
        <p:txBody>
          <a:bodyPr anchor="ctr"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71" name="Shape 28"/>
        <p:cNvGrpSpPr/>
        <p:nvPr/>
      </p:nvGrpSpPr>
      <p:grpSpPr>
        <a:xfrm>
          <a:off x="0" y="0"/>
          <a:ext cx="0" cy="0"/>
          <a:chOff x="0" y="0"/>
          <a:chExt cx="0" cy="0"/>
        </a:xfrm>
      </p:grpSpPr>
      <p:sp>
        <p:nvSpPr>
          <p:cNvPr id="1048668" name="Google Shape;29;p6"/>
          <p:cNvSpPr txBox="1">
            <a:spLocks noGrp="1"/>
          </p:cNvSpPr>
          <p:nvPr>
            <p:ph type="title"/>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24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69" name="Google Shape;30;p6"/>
          <p:cNvSpPr txBox="1">
            <a:spLocks noGrp="1"/>
          </p:cNvSpPr>
          <p:nvPr>
            <p:ph type="body" idx="1"/>
          </p:nvPr>
        </p:nvSpPr>
        <p:spPr>
          <a:xfrm>
            <a:off x="0" y="0"/>
            <a:ext cx="3000000" cy="3000000"/>
          </a:xfrm>
          <a:prstGeom prst="rect"/>
          <a:noFill/>
          <a:ln>
            <a:noFill/>
          </a:ln>
        </p:spPr>
        <p:txBody>
          <a:bodyPr anchor="t" anchorCtr="0" bIns="0" lIns="0" rIns="0" spcFirstLastPara="1" tIns="0" wrap="square">
            <a:noAutofit/>
          </a:bodyPr>
          <a:lstStyle>
            <a:lvl1pPr algn="l" indent="-228600" lvl="0" marL="457200" marR="0" rtl="0">
              <a:lnSpc>
                <a:spcPct val="100000"/>
              </a:lnSpc>
              <a:spcBef>
                <a:spcPts val="0"/>
              </a:spcBef>
              <a:spcAft>
                <a:spcPts val="0"/>
              </a:spcAft>
              <a:buSzPts val="1400"/>
              <a:buNone/>
              <a:defRPr b="0" cap="none" sz="1400" i="0" strike="noStrike" u="none">
                <a:solidFill>
                  <a:schemeClr val="dk1"/>
                </a:solidFill>
                <a:latin typeface="Arial"/>
                <a:ea typeface="Arial"/>
                <a:cs typeface="Arial"/>
                <a:sym typeface="Arial"/>
              </a:defRPr>
            </a:lvl1pPr>
            <a:lvl2pPr algn="l" indent="-228600" lvl="1" marL="9144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indent="-228600" lvl="2" marL="13716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indent="-228600" lvl="3" marL="18288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indent="-228600" lvl="4" marL="22860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indent="-228600" lvl="5" marL="27432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indent="-228600" lvl="6" marL="32004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indent="-228600" lvl="7" marL="36576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indent="-228600" lvl="8" marL="4114800"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70" name="Google Shape;31;p6"/>
          <p:cNvSpPr txBox="1">
            <a:spLocks noGrp="1"/>
          </p:cNvSpPr>
          <p:nvPr>
            <p:ph type="ftr" idx="11"/>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8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71" name="Google Shape;32;p6"/>
          <p:cNvSpPr txBox="1">
            <a:spLocks noGrp="1"/>
          </p:cNvSpPr>
          <p:nvPr>
            <p:ph type="dt" idx="10"/>
          </p:nvPr>
        </p:nvSpPr>
        <p:spPr>
          <a:xfrm>
            <a:off x="0" y="0"/>
            <a:ext cx="3000000" cy="3000000"/>
          </a:xfrm>
          <a:prstGeom prst="rect"/>
          <a:noFill/>
          <a:ln>
            <a:noFill/>
          </a:ln>
        </p:spPr>
        <p:txBody>
          <a:bodyPr anchor="t" anchorCtr="0" bIns="0" lIns="0" rIns="0" spcFirstLastPara="1" tIns="0" wrap="square">
            <a:noAutofit/>
          </a:bodyPr>
          <a:lstStyle>
            <a:lvl1pPr algn="l" lvl="0" marR="0" rtl="0">
              <a:lnSpc>
                <a:spcPct val="100000"/>
              </a:lnSpc>
              <a:spcBef>
                <a:spcPts val="0"/>
              </a:spcBef>
              <a:spcAft>
                <a:spcPts val="0"/>
              </a:spcAft>
              <a:buSzPts val="1400"/>
              <a:buNone/>
              <a:defRPr b="0" cap="none" sz="1400" i="0" strike="noStrike" u="none">
                <a:solidFill>
                  <a:srgbClr val="888888"/>
                </a:solidFill>
                <a:latin typeface="Arial"/>
                <a:ea typeface="Arial"/>
                <a:cs typeface="Arial"/>
                <a:sym typeface="Arial"/>
              </a:defRPr>
            </a:lvl1pPr>
            <a:lvl2pPr algn="l" lvl="1"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SzPts val="1400"/>
              <a:buNone/>
              <a:defRPr b="0" cap="none" sz="1400" i="0" strike="noStrike" u="none">
                <a:solidFill>
                  <a:srgbClr val="000000"/>
                </a:solidFill>
                <a:latin typeface="Arial"/>
                <a:ea typeface="Arial"/>
                <a:cs typeface="Arial"/>
                <a:sym typeface="Arial"/>
              </a:defRPr>
            </a:lvl9pPr>
          </a:lstStyle>
          <a:p/>
        </p:txBody>
      </p:sp>
      <p:sp>
        <p:nvSpPr>
          <p:cNvPr id="1048672" name="Google Shape;33;p6"/>
          <p:cNvSpPr txBox="1">
            <a:spLocks noGrp="1"/>
          </p:cNvSpPr>
          <p:nvPr>
            <p:ph type="sldNum" idx="12"/>
          </p:nvPr>
        </p:nvSpPr>
        <p:spPr>
          <a:xfrm>
            <a:off x="0" y="0"/>
            <a:ext cx="3000000" cy="3000000"/>
          </a:xfrm>
          <a:prstGeom prst="rect"/>
          <a:noFill/>
          <a:ln>
            <a:noFill/>
          </a:ln>
        </p:spPr>
        <p:txBody>
          <a:bodyPr anchor="t" anchorCtr="0" bIns="0" lIns="0" rIns="0" spcFirstLastPara="1" tIns="0" wrap="square">
            <a:noAutofit/>
          </a:bodyPr>
          <a:lstStyle>
            <a:lvl1pPr algn="r" indent="0" lvl="0"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1pPr>
            <a:lvl2pPr algn="r" indent="0" lvl="1"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2pPr>
            <a:lvl3pPr algn="r" indent="0" lvl="2"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3pPr>
            <a:lvl4pPr algn="r" indent="0" lvl="3"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4pPr>
            <a:lvl5pPr algn="r" indent="0" lvl="4"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5pPr>
            <a:lvl6pPr algn="r" indent="0" lvl="5"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6pPr>
            <a:lvl7pPr algn="r" indent="0" lvl="6"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7pPr>
            <a:lvl8pPr algn="r" indent="0" lvl="7"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8pPr>
            <a:lvl9pPr algn="r" indent="0" lvl="8" marL="0" marR="0" rtl="0">
              <a:lnSpc>
                <a:spcPct val="100000"/>
              </a:lnSpc>
              <a:spcBef>
                <a:spcPts val="0"/>
              </a:spcBef>
              <a:spcAft>
                <a:spcPts val="0"/>
              </a:spcAft>
              <a:buNone/>
              <a:defRPr b="0" cap="none" sz="1400" i="0" strike="noStrike"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5" name="Shape 34"/>
        <p:cNvGrpSpPr/>
        <p:nvPr/>
      </p:nvGrpSpPr>
      <p:grpSpPr>
        <a:xfrm>
          <a:off x="0" y="0"/>
          <a:ext cx="0" cy="0"/>
          <a:chOff x="0" y="0"/>
          <a:chExt cx="0" cy="0"/>
        </a:xfrm>
      </p:grpSpPr>
      <p:sp>
        <p:nvSpPr>
          <p:cNvPr id="1048676" name="Google Shape;35;p7"/>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800"/>
              <a:buFont typeface="Arial"/>
              <a:buNone/>
              <a:defRPr b="0" cap="none" sz="1400" i="0" strike="noStrike" u="none">
                <a:solidFill>
                  <a:srgbClr val="000000"/>
                </a:solidFill>
                <a:latin typeface="Arial"/>
                <a:ea typeface="Arial"/>
                <a:cs typeface="Arial"/>
                <a:sym typeface="Arial"/>
              </a:defRPr>
            </a:lvl9pPr>
          </a:lstStyle>
          <a:p/>
        </p:txBody>
      </p:sp>
      <p:sp>
        <p:nvSpPr>
          <p:cNvPr id="1048677" name="Google Shape;36;p7"/>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78" name="Google Shape;37;p7"/>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79" name="Google Shape;38;p7"/>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79" name="Shape 39"/>
        <p:cNvGrpSpPr/>
        <p:nvPr/>
      </p:nvGrpSpPr>
      <p:grpSpPr>
        <a:xfrm>
          <a:off x="0" y="0"/>
          <a:ext cx="0" cy="0"/>
          <a:chOff x="0" y="0"/>
          <a:chExt cx="0" cy="0"/>
        </a:xfrm>
      </p:grpSpPr>
      <p:sp>
        <p:nvSpPr>
          <p:cNvPr id="1048688" name="Google Shape;40;p8"/>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2400"/>
              <a:buFont typeface="Arial"/>
              <a:buNone/>
              <a:defRPr b="0" cap="none" sz="2400" i="0" strike="noStrike" u="none">
                <a:solidFill>
                  <a:srgbClr val="000000"/>
                </a:solidFill>
                <a:latin typeface="Arial"/>
                <a:ea typeface="Arial"/>
                <a:cs typeface="Arial"/>
                <a:sym typeface="Arial"/>
              </a:defRPr>
            </a:lvl9pPr>
          </a:lstStyle>
          <a:p/>
        </p:txBody>
      </p:sp>
      <p:sp>
        <p:nvSpPr>
          <p:cNvPr id="1048689" name="Google Shape;41;p8"/>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marR="0" rtl="0">
              <a:lnSpc>
                <a:spcPct val="115000"/>
              </a:lnSpc>
              <a:spcBef>
                <a:spcPts val="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1pPr>
            <a:lvl2pPr algn="l" indent="-304800" lvl="1" marL="914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2pPr>
            <a:lvl3pPr algn="l" indent="-304800" lvl="2" marL="1371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3pPr>
            <a:lvl4pPr algn="l" indent="-304800" lvl="3" marL="18288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4pPr>
            <a:lvl5pPr algn="l" indent="-304800" lvl="4" marL="22860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5pPr>
            <a:lvl6pPr algn="l" indent="-304800" lvl="5" marL="27432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6pPr>
            <a:lvl7pPr algn="l" indent="-304800" lvl="6" marL="32004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7pPr>
            <a:lvl8pPr algn="l" indent="-304800" lvl="7" marL="3657600" marR="0" rtl="0">
              <a:lnSpc>
                <a:spcPct val="115000"/>
              </a:lnSpc>
              <a:spcBef>
                <a:spcPts val="1600"/>
              </a:spcBef>
              <a:spcAft>
                <a:spcPts val="0"/>
              </a:spcAft>
              <a:buClr>
                <a:srgbClr val="000000"/>
              </a:buClr>
              <a:buSzPts val="1200"/>
              <a:buFont typeface="Arial"/>
              <a:buChar char="○"/>
              <a:defRPr b="0" cap="none" sz="1200" i="0" strike="noStrike" u="none">
                <a:solidFill>
                  <a:srgbClr val="000000"/>
                </a:solidFill>
                <a:latin typeface="Arial"/>
                <a:ea typeface="Arial"/>
                <a:cs typeface="Arial"/>
                <a:sym typeface="Arial"/>
              </a:defRPr>
            </a:lvl8pPr>
            <a:lvl9pPr algn="l" indent="-304800" lvl="8" marL="4114800" marR="0" rtl="0">
              <a:lnSpc>
                <a:spcPct val="115000"/>
              </a:lnSpc>
              <a:spcBef>
                <a:spcPts val="1600"/>
              </a:spcBef>
              <a:spcAft>
                <a:spcPts val="1600"/>
              </a:spcAft>
              <a:buClr>
                <a:srgbClr val="000000"/>
              </a:buClr>
              <a:buSzPts val="1200"/>
              <a:buFont typeface="Arial"/>
              <a:buChar char="■"/>
              <a:defRPr b="0" cap="none" sz="1200" i="0" strike="noStrike" u="none">
                <a:solidFill>
                  <a:srgbClr val="000000"/>
                </a:solidFill>
                <a:latin typeface="Arial"/>
                <a:ea typeface="Arial"/>
                <a:cs typeface="Arial"/>
                <a:sym typeface="Arial"/>
              </a:defRPr>
            </a:lvl9pPr>
          </a:lstStyle>
          <a:p/>
        </p:txBody>
      </p:sp>
      <p:sp>
        <p:nvSpPr>
          <p:cNvPr id="1048690" name="Google Shape;42;p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0" name="Shape 43"/>
        <p:cNvGrpSpPr/>
        <p:nvPr/>
      </p:nvGrpSpPr>
      <p:grpSpPr>
        <a:xfrm>
          <a:off x="0" y="0"/>
          <a:ext cx="0" cy="0"/>
          <a:chOff x="0" y="0"/>
          <a:chExt cx="0" cy="0"/>
        </a:xfrm>
      </p:grpSpPr>
      <p:sp>
        <p:nvSpPr>
          <p:cNvPr id="1048691" name="Google Shape;44;p9"/>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4800"/>
              <a:buFont typeface="Arial"/>
              <a:buNone/>
              <a:defRPr b="0" cap="none" sz="4800" i="0" strike="noStrike" u="none">
                <a:solidFill>
                  <a:srgbClr val="000000"/>
                </a:solidFill>
                <a:latin typeface="Arial"/>
                <a:ea typeface="Arial"/>
                <a:cs typeface="Arial"/>
                <a:sym typeface="Arial"/>
              </a:defRPr>
            </a:lvl9pPr>
          </a:lstStyle>
          <a:p/>
        </p:txBody>
      </p:sp>
      <p:sp>
        <p:nvSpPr>
          <p:cNvPr id="1048692" name="Google Shape;45;p9"/>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7" name="Shape 46"/>
        <p:cNvGrpSpPr/>
        <p:nvPr/>
      </p:nvGrpSpPr>
      <p:grpSpPr>
        <a:xfrm>
          <a:off x="0" y="0"/>
          <a:ext cx="0" cy="0"/>
          <a:chOff x="0" y="0"/>
          <a:chExt cx="0" cy="0"/>
        </a:xfrm>
      </p:grpSpPr>
      <p:sp>
        <p:nvSpPr>
          <p:cNvPr id="1048681" name="Google Shape;47;p10"/>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82" name="Google Shape;48;p10"/>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4200"/>
              <a:buFont typeface="Arial"/>
              <a:buNone/>
              <a:defRPr b="0" cap="none" sz="4200" i="0" strike="noStrike" u="none">
                <a:solidFill>
                  <a:srgbClr val="000000"/>
                </a:solidFill>
                <a:latin typeface="Arial"/>
                <a:ea typeface="Arial"/>
                <a:cs typeface="Arial"/>
                <a:sym typeface="Arial"/>
              </a:defRPr>
            </a:lvl9pPr>
          </a:lstStyle>
          <a:p/>
        </p:txBody>
      </p:sp>
      <p:sp>
        <p:nvSpPr>
          <p:cNvPr id="1048683" name="Google Shape;49;p10"/>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1pPr>
            <a:lvl2pPr algn="ctr" lvl="1"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2pPr>
            <a:lvl3pPr algn="ctr" lvl="2"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3pPr>
            <a:lvl4pPr algn="ctr" lvl="3"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4pPr>
            <a:lvl5pPr algn="ctr" lvl="4"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5pPr>
            <a:lvl6pPr algn="ctr" lvl="5"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6pPr>
            <a:lvl7pPr algn="ctr" lvl="6"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7pPr>
            <a:lvl8pPr algn="ctr" lvl="7"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8pPr>
            <a:lvl9pPr algn="ctr" lvl="8" marR="0" rtl="0">
              <a:lnSpc>
                <a:spcPct val="100000"/>
              </a:lnSpc>
              <a:spcBef>
                <a:spcPts val="0"/>
              </a:spcBef>
              <a:spcAft>
                <a:spcPts val="0"/>
              </a:spcAft>
              <a:buClr>
                <a:srgbClr val="000000"/>
              </a:buClr>
              <a:buSzPts val="2100"/>
              <a:buFont typeface="Arial"/>
              <a:buNone/>
              <a:defRPr b="0" cap="none" sz="2100" i="0" strike="noStrike" u="none">
                <a:solidFill>
                  <a:srgbClr val="000000"/>
                </a:solidFill>
                <a:latin typeface="Arial"/>
                <a:ea typeface="Arial"/>
                <a:cs typeface="Arial"/>
                <a:sym typeface="Arial"/>
              </a:defRPr>
            </a:lvl9pPr>
          </a:lstStyle>
          <a:p/>
        </p:txBody>
      </p:sp>
      <p:sp>
        <p:nvSpPr>
          <p:cNvPr id="1048684" name="Google Shape;50;p10"/>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marR="0" rtl="0">
              <a:lnSpc>
                <a:spcPct val="115000"/>
              </a:lnSpc>
              <a:spcBef>
                <a:spcPts val="0"/>
              </a:spcBef>
              <a:spcAft>
                <a:spcPts val="0"/>
              </a:spcAft>
              <a:buClr>
                <a:srgbClr val="000000"/>
              </a:buClr>
              <a:buSzPts val="1800"/>
              <a:buFont typeface="Arial"/>
              <a:buChar char="●"/>
              <a:defRPr b="0" cap="none" sz="1400" i="0" strike="noStrike" u="none">
                <a:solidFill>
                  <a:srgbClr val="000000"/>
                </a:solidFill>
                <a:latin typeface="Arial"/>
                <a:ea typeface="Arial"/>
                <a:cs typeface="Arial"/>
                <a:sym typeface="Arial"/>
              </a:defRPr>
            </a:lvl1pPr>
            <a:lvl2pPr algn="l" indent="-317500" lvl="1" marL="914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2pPr>
            <a:lvl3pPr algn="l" indent="-317500" lvl="2" marL="1371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3pPr>
            <a:lvl4pPr algn="l" indent="-317500" lvl="3" marL="18288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4pPr>
            <a:lvl5pPr algn="l" indent="-317500" lvl="4" marL="22860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5pPr>
            <a:lvl6pPr algn="l" indent="-317500" lvl="5" marL="27432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6pPr>
            <a:lvl7pPr algn="l" indent="-317500" lvl="6" marL="32004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7pPr>
            <a:lvl8pPr algn="l" indent="-317500" lvl="7" marL="3657600" marR="0" rtl="0">
              <a:lnSpc>
                <a:spcPct val="115000"/>
              </a:lnSpc>
              <a:spcBef>
                <a:spcPts val="1600"/>
              </a:spcBef>
              <a:spcAft>
                <a:spcPts val="0"/>
              </a:spcAft>
              <a:buClr>
                <a:srgbClr val="000000"/>
              </a:buClr>
              <a:buSzPts val="1400"/>
              <a:buFont typeface="Arial"/>
              <a:buChar char="○"/>
              <a:defRPr b="0" cap="none" sz="1400" i="0" strike="noStrike" u="none">
                <a:solidFill>
                  <a:srgbClr val="000000"/>
                </a:solidFill>
                <a:latin typeface="Arial"/>
                <a:ea typeface="Arial"/>
                <a:cs typeface="Arial"/>
                <a:sym typeface="Arial"/>
              </a:defRPr>
            </a:lvl8pPr>
            <a:lvl9pPr algn="l" indent="-317500" lvl="8" marL="4114800" marR="0" rtl="0">
              <a:lnSpc>
                <a:spcPct val="115000"/>
              </a:lnSpc>
              <a:spcBef>
                <a:spcPts val="1600"/>
              </a:spcBef>
              <a:spcAft>
                <a:spcPts val="1600"/>
              </a:spcAft>
              <a:buClr>
                <a:srgbClr val="000000"/>
              </a:buClr>
              <a:buSzPts val="1400"/>
              <a:buFont typeface="Arial"/>
              <a:buChar char="■"/>
              <a:defRPr b="0" cap="none" sz="1400" i="0" strike="noStrike" u="none">
                <a:solidFill>
                  <a:srgbClr val="000000"/>
                </a:solidFill>
                <a:latin typeface="Arial"/>
                <a:ea typeface="Arial"/>
                <a:cs typeface="Arial"/>
                <a:sym typeface="Arial"/>
              </a:defRPr>
            </a:lvl9pPr>
          </a:lstStyle>
          <a:p/>
        </p:txBody>
      </p:sp>
      <p:sp>
        <p:nvSpPr>
          <p:cNvPr id="1048685" name="Google Shape;51;p1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p:nvPr/>
        </p:nvSpPr>
        <p:spPr>
          <a:xfrm>
            <a:off x="7283428" y="62784"/>
            <a:ext cx="1109472" cy="584656"/>
          </a:xfrm>
          <a:prstGeom prst="rect"/>
          <a:solidFill>
            <a:schemeClr val="lt1"/>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pic>
        <p:nvPicPr>
          <p:cNvPr id="2097152" name="Google Shape;7;p1" descr="A close up of a sign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Google Shape;8;p1"/>
          <p:cNvSpPr/>
          <p:nvPr/>
        </p:nvSpPr>
        <p:spPr>
          <a:xfrm>
            <a:off x="7594600" y="82567"/>
            <a:ext cx="165100" cy="412476"/>
          </a:xfrm>
          <a:prstGeom prst="rect"/>
          <a:solidFill>
            <a:srgbClr val="841910"/>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78" name="Google Shape;9;p1"/>
          <p:cNvSpPr/>
          <p:nvPr/>
        </p:nvSpPr>
        <p:spPr>
          <a:xfrm>
            <a:off x="7440249" y="82567"/>
            <a:ext cx="103551" cy="412476"/>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79" name="Google Shape;10;p1"/>
          <p:cNvSpPr/>
          <p:nvPr/>
        </p:nvSpPr>
        <p:spPr>
          <a:xfrm>
            <a:off x="0" y="5086350"/>
            <a:ext cx="9144000" cy="69850"/>
          </a:xfrm>
          <a:prstGeom prst="rect"/>
          <a:solidFill>
            <a:srgbClr val="213264"/>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80" name="Google Shape;11;p1"/>
          <p:cNvSpPr/>
          <p:nvPr/>
        </p:nvSpPr>
        <p:spPr>
          <a:xfrm>
            <a:off x="0" y="88917"/>
            <a:ext cx="7283428" cy="406126"/>
          </a:xfrm>
          <a:prstGeom prst="rect"/>
          <a:solidFill>
            <a:srgbClr val="213264"/>
          </a:solidFill>
          <a:ln w="25400" cap="flat" cmpd="sng">
            <a:solidFill>
              <a:srgbClr val="213264"/>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81" name="Google Shape;12;p1"/>
          <p:cNvSpPr txBox="1"/>
          <p:nvPr/>
        </p:nvSpPr>
        <p:spPr>
          <a:xfrm>
            <a:off x="92480" y="105826"/>
            <a:ext cx="3953740" cy="369332"/>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1800" i="0" lang="en-US" strike="noStrike" u="none">
                <a:solidFill>
                  <a:schemeClr val="lt1"/>
                </a:solidFill>
                <a:latin typeface="Arial"/>
                <a:ea typeface="Arial"/>
                <a:cs typeface="Arial"/>
                <a:sym typeface="Aria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2.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3.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61"/>
        <p:cNvGrpSpPr/>
        <p:nvPr/>
      </p:nvGrpSpPr>
      <p:grpSpPr>
        <a:xfrm>
          <a:off x="0" y="0"/>
          <a:ext cx="0" cy="0"/>
          <a:chOff x="0" y="0"/>
          <a:chExt cx="0" cy="0"/>
        </a:xfrm>
      </p:grpSpPr>
      <p:sp>
        <p:nvSpPr>
          <p:cNvPr id="1048587" name="Google Shape;62;p13"/>
          <p:cNvSpPr/>
          <p:nvPr/>
        </p:nvSpPr>
        <p:spPr>
          <a:xfrm>
            <a:off x="0" y="0"/>
            <a:ext cx="9144000" cy="5143500"/>
          </a:xfrm>
          <a:prstGeom prst="rect"/>
          <a:solidFill>
            <a:srgbClr val="DFDDFB"/>
          </a:soli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pic>
        <p:nvPicPr>
          <p:cNvPr id="2097153" name="Google Shape;63;p13" descr="A white circle in the sky  Description automatically generated"/>
          <p:cNvPicPr preferRelativeResize="0">
            <a:picLocks/>
          </p:cNvPicPr>
          <p:nvPr/>
        </p:nvPicPr>
        <p:blipFill rotWithShape="1">
          <a:blip xmlns:r="http://schemas.openxmlformats.org/officeDocument/2006/relationships" r:embed="rId1">
            <a:alphaModFix amt="5000"/>
          </a:blip>
          <a:srcRect t="5928" r="745" b="10205"/>
          <a:stretch>
            <a:fillRect/>
          </a:stretch>
        </p:blipFill>
        <p:spPr>
          <a:xfrm>
            <a:off x="13063" y="-1"/>
            <a:ext cx="9130937" cy="5143501"/>
          </a:xfrm>
          <a:prstGeom prst="rect"/>
          <a:noFill/>
          <a:ln>
            <a:noFill/>
          </a:ln>
        </p:spPr>
      </p:pic>
      <p:sp>
        <p:nvSpPr>
          <p:cNvPr id="1048588" name="Google Shape;64;p13"/>
          <p:cNvSpPr/>
          <p:nvPr/>
        </p:nvSpPr>
        <p:spPr>
          <a:xfrm>
            <a:off x="1865074" y="730897"/>
            <a:ext cx="6301139" cy="3966472"/>
          </a:xfrm>
          <a:prstGeom prst="rect"/>
          <a:solidFill>
            <a:srgbClr val="213163"/>
          </a:solidFill>
          <a:ln w="25400" cap="flat" cmpd="sng">
            <a:solidFill>
              <a:srgbClr val="213163"/>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89" name="Google Shape;65;p13"/>
          <p:cNvSpPr/>
          <p:nvPr/>
        </p:nvSpPr>
        <p:spPr>
          <a:xfrm>
            <a:off x="977787" y="1061739"/>
            <a:ext cx="6985193" cy="3451405"/>
          </a:xfrm>
          <a:prstGeom prst="rect"/>
          <a:solidFill>
            <a:schemeClr val="lt1"/>
          </a:solidFill>
          <a:ln w="25400" cap="flat" cmpd="sng">
            <a:solidFill>
              <a:schemeClr val="lt1"/>
            </a:solidFill>
            <a:prstDash val="solid"/>
            <a:round/>
            <a:headEnd type="none" w="sm" len="sm"/>
            <a:tailEnd type="none" w="sm" len="sm"/>
          </a:ln>
          <a:effectLst>
            <a:outerShdw algn="ctr" blurRad="508000" rotWithShape="0" sx="105000" sy="105000">
              <a:srgbClr val="000000">
                <a:alpha val="40000"/>
              </a:srgbClr>
            </a:outerShdw>
          </a:effectLst>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90" name="Google Shape;66;p13"/>
          <p:cNvSpPr/>
          <p:nvPr/>
        </p:nvSpPr>
        <p:spPr>
          <a:xfrm>
            <a:off x="2490558" y="2787442"/>
            <a:ext cx="50564" cy="446915"/>
          </a:xfrm>
          <a:prstGeom prst="rect"/>
          <a:solidFill>
            <a:srgbClr val="FFE600"/>
          </a:solidFill>
          <a:ln w="25400" cap="flat" cmpd="sng">
            <a:solidFill>
              <a:srgbClr val="FFE600"/>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591" name="Google Shape;67;p13"/>
          <p:cNvSpPr txBox="1"/>
          <p:nvPr/>
        </p:nvSpPr>
        <p:spPr>
          <a:xfrm>
            <a:off x="2029564" y="2248174"/>
            <a:ext cx="5025352" cy="40011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1" cap="none" sz="2000" i="0" lang="en-US" strike="noStrike" u="none">
                <a:solidFill>
                  <a:srgbClr val="161D23"/>
                </a:solidFill>
                <a:latin typeface="Arial"/>
                <a:ea typeface="Arial"/>
                <a:cs typeface="Arial"/>
                <a:sym typeface="Arial"/>
              </a:rPr>
              <a:t>NEXT GEN EMPLOYABILITY PROGRAM</a:t>
            </a:r>
          </a:p>
        </p:txBody>
      </p:sp>
      <p:sp>
        <p:nvSpPr>
          <p:cNvPr id="1048592" name="Google Shape;68;p13"/>
          <p:cNvSpPr txBox="1"/>
          <p:nvPr/>
        </p:nvSpPr>
        <p:spPr>
          <a:xfrm>
            <a:off x="2541122" y="2795733"/>
            <a:ext cx="4019698" cy="40011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2000" i="0" lang="en-US" strike="noStrike" u="none">
                <a:solidFill>
                  <a:srgbClr val="161D23"/>
                </a:solidFill>
                <a:latin typeface="Arial"/>
                <a:ea typeface="Arial"/>
                <a:cs typeface="Arial"/>
                <a:sym typeface="Arial"/>
              </a:rPr>
              <a:t>Creating a future-ready workforce</a:t>
            </a:r>
          </a:p>
        </p:txBody>
      </p:sp>
      <p:sp>
        <p:nvSpPr>
          <p:cNvPr id="1048593" name="Google Shape;69;p13"/>
          <p:cNvSpPr txBox="1"/>
          <p:nvPr/>
        </p:nvSpPr>
        <p:spPr>
          <a:xfrm>
            <a:off x="1003625" y="3642533"/>
            <a:ext cx="1456920" cy="276959"/>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US" strike="noStrike" u="none">
                <a:solidFill>
                  <a:schemeClr val="dk1"/>
                </a:solidFill>
                <a:latin typeface="Arial"/>
                <a:ea typeface="Arial"/>
                <a:cs typeface="Arial"/>
                <a:sym typeface="Arial"/>
              </a:rPr>
              <a:t>Team Members</a:t>
            </a:r>
          </a:p>
        </p:txBody>
      </p:sp>
      <p:sp>
        <p:nvSpPr>
          <p:cNvPr id="1048594" name="Google Shape;70;p13"/>
          <p:cNvSpPr txBox="1"/>
          <p:nvPr/>
        </p:nvSpPr>
        <p:spPr>
          <a:xfrm>
            <a:off x="1095104" y="3956075"/>
            <a:ext cx="3775500" cy="4470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dirty="0" sz="1100" i="0" lang="en-US" strike="noStrike" u="none">
                <a:solidFill>
                  <a:schemeClr val="dk1"/>
                </a:solidFill>
                <a:latin typeface="Arial"/>
                <a:ea typeface="Arial"/>
                <a:cs typeface="Arial"/>
                <a:sym typeface="Arial"/>
              </a:rPr>
              <a:t>Student Name </a:t>
            </a:r>
            <a:r>
              <a:rPr dirty="0" sz="1100" lang="en-US">
                <a:solidFill>
                  <a:schemeClr val="dk1"/>
                </a:solidFill>
              </a:rPr>
              <a:t>: </a:t>
            </a:r>
            <a:r>
              <a:rPr dirty="0" sz="1100" lang="en-US" err="1">
                <a:solidFill>
                  <a:schemeClr val="dk1"/>
                </a:solidFill>
              </a:rPr>
              <a:t>S</a:t>
            </a:r>
            <a:r>
              <a:rPr dirty="0" sz="1100" lang="en-US" err="1">
                <a:solidFill>
                  <a:schemeClr val="dk1"/>
                </a:solidFill>
              </a:rPr>
              <a:t>.</a:t>
            </a:r>
            <a:r>
              <a:rPr dirty="0" sz="1100" lang="en-US" err="1">
                <a:solidFill>
                  <a:schemeClr val="dk1"/>
                </a:solidFill>
              </a:rPr>
              <a:t>S</a:t>
            </a:r>
            <a:r>
              <a:rPr dirty="0" sz="1100" lang="en-US" err="1">
                <a:solidFill>
                  <a:schemeClr val="dk1"/>
                </a:solidFill>
              </a:rPr>
              <a:t>h</a:t>
            </a:r>
            <a:r>
              <a:rPr dirty="0" sz="1100" lang="en-US" err="1">
                <a:solidFill>
                  <a:schemeClr val="dk1"/>
                </a:solidFill>
              </a:rPr>
              <a:t>a</a:t>
            </a:r>
            <a:r>
              <a:rPr dirty="0" sz="1100" lang="en-US" err="1">
                <a:solidFill>
                  <a:schemeClr val="dk1"/>
                </a:solidFill>
              </a:rPr>
              <a:t>m</a:t>
            </a:r>
            <a:r>
              <a:rPr dirty="0" sz="1100" lang="en-US" err="1">
                <a:solidFill>
                  <a:schemeClr val="dk1"/>
                </a:solidFill>
              </a:rPr>
              <a:t>r</a:t>
            </a:r>
            <a:r>
              <a:rPr dirty="0" sz="1100" lang="en-US" err="1">
                <a:solidFill>
                  <a:schemeClr val="dk1"/>
                </a:solidFill>
              </a:rPr>
              <a:t>u</a:t>
            </a:r>
            <a:r>
              <a:rPr dirty="0" sz="1100" lang="en-US" err="1">
                <a:solidFill>
                  <a:schemeClr val="dk1"/>
                </a:solidFill>
              </a:rPr>
              <a:t>t</a:t>
            </a:r>
            <a:r>
              <a:rPr dirty="0" sz="1100" lang="en-US" err="1">
                <a:solidFill>
                  <a:schemeClr val="dk1"/>
                </a:solidFill>
              </a:rPr>
              <a:t>h</a:t>
            </a:r>
            <a:r>
              <a:rPr dirty="0" sz="1100" lang="en-US" err="1">
                <a:solidFill>
                  <a:schemeClr val="dk1"/>
                </a:solidFill>
              </a:rPr>
              <a:t>a</a:t>
            </a:r>
            <a:endParaRPr dirty="0" sz="1200"/>
          </a:p>
          <a:p>
            <a:pPr algn="l" indent="0" lvl="0" marL="0" marR="0" rtl="0">
              <a:lnSpc>
                <a:spcPct val="100000"/>
              </a:lnSpc>
              <a:spcBef>
                <a:spcPts val="200"/>
              </a:spcBef>
              <a:spcAft>
                <a:spcPts val="0"/>
              </a:spcAft>
              <a:buNone/>
            </a:pPr>
            <a:r>
              <a:rPr b="0" cap="none" dirty="0" sz="1100" i="0" lang="en-US" strike="noStrike" u="none">
                <a:solidFill>
                  <a:schemeClr val="dk1"/>
                </a:solidFill>
                <a:latin typeface="Arial"/>
                <a:ea typeface="Arial"/>
                <a:cs typeface="Arial"/>
                <a:sym typeface="Arial"/>
              </a:rPr>
              <a:t>Student ID : </a:t>
            </a:r>
            <a:r>
              <a:rPr dirty="0" sz="1100" lang="en-US">
                <a:solidFill>
                  <a:srgbClr val="222222"/>
                </a:solidFill>
                <a:highlight>
                  <a:srgbClr val="FFFFFF"/>
                </a:highlight>
              </a:rPr>
              <a:t>au4123211040</a:t>
            </a:r>
            <a:r>
              <a:rPr dirty="0" sz="1100" lang="en-US">
                <a:solidFill>
                  <a:srgbClr val="222222"/>
                </a:solidFill>
                <a:highlight>
                  <a:srgbClr val="FFFFFF"/>
                </a:highlight>
              </a:rPr>
              <a:t>5</a:t>
            </a:r>
            <a:r>
              <a:rPr dirty="0" sz="1100" lang="en-US">
                <a:solidFill>
                  <a:srgbClr val="222222"/>
                </a:solidFill>
                <a:highlight>
                  <a:srgbClr val="FFFFFF"/>
                </a:highlight>
              </a:rPr>
              <a:t>3</a:t>
            </a:r>
            <a:endParaRPr dirty="0"/>
          </a:p>
        </p:txBody>
      </p:sp>
      <p:cxnSp>
        <p:nvCxnSpPr>
          <p:cNvPr id="3145728" name="Google Shape;71;p13"/>
          <p:cNvCxnSpPr>
            <a:cxnSpLocks/>
          </p:cNvCxnSpPr>
          <p:nvPr/>
        </p:nvCxnSpPr>
        <p:spPr>
          <a:xfrm>
            <a:off x="1100213" y="3919492"/>
            <a:ext cx="1986613" cy="0"/>
          </a:xfrm>
          <a:prstGeom prst="straightConnector1"/>
          <a:noFill/>
          <a:ln w="9525" cap="flat" cmpd="sng">
            <a:solidFill>
              <a:schemeClr val="dk1"/>
            </a:solidFill>
            <a:prstDash val="lgDashDot"/>
            <a:round/>
            <a:headEnd type="none" w="sm" len="sm"/>
            <a:tailEnd type="none" w="sm" len="sm"/>
          </a:ln>
        </p:spPr>
      </p:cxnSp>
      <p:sp>
        <p:nvSpPr>
          <p:cNvPr id="1048595" name="Google Shape;72;p13"/>
          <p:cNvSpPr txBox="1"/>
          <p:nvPr/>
        </p:nvSpPr>
        <p:spPr>
          <a:xfrm>
            <a:off x="5596477" y="3627293"/>
            <a:ext cx="1456920" cy="276959"/>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200"/>
              <a:buFont typeface="Arial"/>
              <a:buNone/>
            </a:pPr>
            <a:r>
              <a:rPr b="0" cap="none" sz="1200" i="0" lang="en-US" strike="noStrike" u="none">
                <a:solidFill>
                  <a:schemeClr val="dk1"/>
                </a:solidFill>
                <a:latin typeface="Arial"/>
                <a:ea typeface="Arial"/>
                <a:cs typeface="Arial"/>
                <a:sym typeface="Arial"/>
              </a:rPr>
              <a:t>College Name</a:t>
            </a:r>
          </a:p>
        </p:txBody>
      </p:sp>
      <p:cxnSp>
        <p:nvCxnSpPr>
          <p:cNvPr id="3145729" name="Google Shape;73;p13"/>
          <p:cNvCxnSpPr>
            <a:cxnSpLocks/>
          </p:cNvCxnSpPr>
          <p:nvPr/>
        </p:nvCxnSpPr>
        <p:spPr>
          <a:xfrm>
            <a:off x="5693065" y="3919492"/>
            <a:ext cx="1360332" cy="0"/>
          </a:xfrm>
          <a:prstGeom prst="straightConnector1"/>
          <a:noFill/>
          <a:ln w="9525" cap="flat" cmpd="sng">
            <a:solidFill>
              <a:schemeClr val="dk1"/>
            </a:solidFill>
            <a:prstDash val="lgDashDot"/>
            <a:round/>
            <a:headEnd type="none" w="sm" len="sm"/>
            <a:tailEnd type="none" w="sm" len="sm"/>
          </a:ln>
        </p:spPr>
      </p:cxnSp>
      <p:sp>
        <p:nvSpPr>
          <p:cNvPr id="1048596" name="Google Shape;74;p13"/>
          <p:cNvSpPr txBox="1"/>
          <p:nvPr/>
        </p:nvSpPr>
        <p:spPr>
          <a:xfrm>
            <a:off x="5596475" y="3956075"/>
            <a:ext cx="2366400" cy="261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sz="1100" lang="en-US">
                <a:solidFill>
                  <a:schemeClr val="dk1"/>
                </a:solidFill>
              </a:rPr>
              <a:t>Sri Ramanujar Engineering college</a:t>
            </a:r>
          </a:p>
        </p:txBody>
      </p:sp>
      <p:pic>
        <p:nvPicPr>
          <p:cNvPr id="2097154" name="Google Shape;75;p13"/>
          <p:cNvPicPr preferRelativeResize="0">
            <a:picLocks/>
          </p:cNvPicPr>
          <p:nvPr/>
        </p:nvPicPr>
        <p:blipFill rotWithShape="1">
          <a:blip xmlns:r="http://schemas.openxmlformats.org/officeDocument/2006/relationships" r:embed="rId2">
            <a:alphaModFix/>
          </a:blip>
          <a:srcRect/>
          <a:stretch>
            <a:fillRect/>
          </a:stretch>
        </p:blipFill>
        <p:spPr>
          <a:xfrm>
            <a:off x="1834750" y="1249149"/>
            <a:ext cx="1146742" cy="666202"/>
          </a:xfrm>
          <a:prstGeom prst="rect"/>
          <a:noFill/>
          <a:ln>
            <a:noFill/>
          </a:ln>
        </p:spPr>
      </p:pic>
      <p:pic>
        <p:nvPicPr>
          <p:cNvPr id="2097155" name="Google Shape;76;p13" descr="A logo with people and map  Description automatically generated"/>
          <p:cNvPicPr preferRelativeResize="0">
            <a:picLocks/>
          </p:cNvPicPr>
          <p:nvPr/>
        </p:nvPicPr>
        <p:blipFill rotWithShape="1">
          <a:blip xmlns:r="http://schemas.openxmlformats.org/officeDocument/2006/relationships" r:embed="rId3">
            <a:alphaModFix/>
          </a:blip>
          <a:srcRect/>
          <a:stretch>
            <a:fillRect/>
          </a:stretch>
        </p:blipFill>
        <p:spPr>
          <a:xfrm>
            <a:off x="6461189" y="1211666"/>
            <a:ext cx="668564" cy="666202"/>
          </a:xfrm>
          <a:prstGeom prst="rect"/>
          <a:noFill/>
          <a:ln>
            <a:noFill/>
          </a:ln>
        </p:spPr>
      </p:pic>
      <p:pic>
        <p:nvPicPr>
          <p:cNvPr id="2097156" name="Google Shape;77;p13" descr="A close up of a logo  Description automatically generated"/>
          <p:cNvPicPr preferRelativeResize="0">
            <a:picLocks/>
          </p:cNvPicPr>
          <p:nvPr/>
        </p:nvPicPr>
        <p:blipFill rotWithShape="1">
          <a:blip xmlns:r="http://schemas.openxmlformats.org/officeDocument/2006/relationships" r:embed="rId4">
            <a:alphaModFix/>
          </a:blip>
          <a:srcRect/>
          <a:stretch>
            <a:fillRect/>
          </a:stretch>
        </p:blipFill>
        <p:spPr>
          <a:xfrm>
            <a:off x="3927667" y="1286631"/>
            <a:ext cx="1587347" cy="516273"/>
          </a:xfrm>
          <a:prstGeom prst="rect"/>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Shape 159"/>
        <p:cNvGrpSpPr/>
        <p:nvPr/>
      </p:nvGrpSpPr>
      <p:grpSpPr>
        <a:xfrm>
          <a:off x="0" y="0"/>
          <a:ext cx="0" cy="0"/>
          <a:chOff x="0" y="0"/>
          <a:chExt cx="0" cy="0"/>
        </a:xfrm>
      </p:grpSpPr>
      <p:sp>
        <p:nvSpPr>
          <p:cNvPr id="1048653" name="Google Shape;160;p22"/>
          <p:cNvSpPr txBox="1">
            <a:spLocks noGrp="1"/>
          </p:cNvSpPr>
          <p:nvPr>
            <p:ph type="title"/>
          </p:nvPr>
        </p:nvSpPr>
        <p:spPr>
          <a:xfrm>
            <a:off x="628560" y="601132"/>
            <a:ext cx="7886430" cy="666517"/>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None/>
            </a:pPr>
            <a:r>
              <a:rPr b="1" lang="en-US"/>
              <a:t>About-Us-Page</a:t>
            </a:r>
          </a:p>
        </p:txBody>
      </p:sp>
      <p:pic>
        <p:nvPicPr>
          <p:cNvPr id="2097169" name="Google Shape;161;p22"/>
          <p:cNvPicPr preferRelativeResize="0">
            <a:picLocks/>
          </p:cNvPicPr>
          <p:nvPr/>
        </p:nvPicPr>
        <p:blipFill>
          <a:blip xmlns:r="http://schemas.openxmlformats.org/officeDocument/2006/relationships" r:embed="rId1">
            <a:alphaModFix/>
          </a:blip>
          <a:stretch>
            <a:fillRect/>
          </a:stretch>
        </p:blipFill>
        <p:spPr>
          <a:xfrm>
            <a:off x="959662" y="1152075"/>
            <a:ext cx="7224674" cy="357105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Shape 165"/>
        <p:cNvGrpSpPr/>
        <p:nvPr/>
      </p:nvGrpSpPr>
      <p:grpSpPr>
        <a:xfrm>
          <a:off x="0" y="0"/>
          <a:ext cx="0" cy="0"/>
          <a:chOff x="0" y="0"/>
          <a:chExt cx="0" cy="0"/>
        </a:xfrm>
      </p:grpSpPr>
      <p:sp>
        <p:nvSpPr>
          <p:cNvPr id="1048656" name="Google Shape;166;p23"/>
          <p:cNvSpPr txBox="1">
            <a:spLocks noGrp="1"/>
          </p:cNvSpPr>
          <p:nvPr>
            <p:ph type="title"/>
          </p:nvPr>
        </p:nvSpPr>
        <p:spPr>
          <a:xfrm>
            <a:off x="628560" y="635000"/>
            <a:ext cx="7886430" cy="632649"/>
          </a:xfrm>
          <a:prstGeom prst="rect"/>
          <a:noFill/>
          <a:ln>
            <a:noFill/>
          </a:ln>
        </p:spPr>
        <p:txBody>
          <a:bodyPr anchor="ctr" anchorCtr="0" bIns="0" lIns="0" rIns="0" spcFirstLastPara="1" tIns="0" wrap="square">
            <a:noAutofit/>
          </a:bodyPr>
          <a:p>
            <a:pPr algn="ctr" indent="0" lvl="0" marL="0" rtl="0">
              <a:lnSpc>
                <a:spcPct val="100000"/>
              </a:lnSpc>
              <a:spcBef>
                <a:spcPts val="0"/>
              </a:spcBef>
              <a:spcAft>
                <a:spcPts val="0"/>
              </a:spcAft>
              <a:buNone/>
            </a:pPr>
            <a:r>
              <a:rPr b="1" lang="en-US"/>
              <a:t>Service-Page</a:t>
            </a:r>
          </a:p>
        </p:txBody>
      </p:sp>
      <p:pic>
        <p:nvPicPr>
          <p:cNvPr id="2097170" name="Google Shape;167;p23"/>
          <p:cNvPicPr preferRelativeResize="0">
            <a:picLocks/>
          </p:cNvPicPr>
          <p:nvPr/>
        </p:nvPicPr>
        <p:blipFill>
          <a:blip xmlns:r="http://schemas.openxmlformats.org/officeDocument/2006/relationships" r:embed="rId1">
            <a:alphaModFix/>
          </a:blip>
          <a:stretch>
            <a:fillRect/>
          </a:stretch>
        </p:blipFill>
        <p:spPr>
          <a:xfrm>
            <a:off x="562863" y="1168875"/>
            <a:ext cx="8017826" cy="3571049"/>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Shape 171"/>
        <p:cNvGrpSpPr/>
        <p:nvPr/>
      </p:nvGrpSpPr>
      <p:grpSpPr>
        <a:xfrm>
          <a:off x="0" y="0"/>
          <a:ext cx="0" cy="0"/>
          <a:chOff x="0" y="0"/>
          <a:chExt cx="0" cy="0"/>
        </a:xfrm>
      </p:grpSpPr>
      <p:sp>
        <p:nvSpPr>
          <p:cNvPr id="1048659" name="Google Shape;172;p24"/>
          <p:cNvSpPr txBox="1">
            <a:spLocks noGrp="1"/>
          </p:cNvSpPr>
          <p:nvPr>
            <p:ph type="title"/>
          </p:nvPr>
        </p:nvSpPr>
        <p:spPr>
          <a:xfrm>
            <a:off x="215053" y="719666"/>
            <a:ext cx="8421900" cy="548100"/>
          </a:xfrm>
          <a:prstGeom prst="rect"/>
          <a:noFill/>
          <a:ln>
            <a:noFill/>
          </a:ln>
        </p:spPr>
        <p:txBody>
          <a:bodyPr anchor="ctr" anchorCtr="0" bIns="0" lIns="0" rIns="0" spcFirstLastPara="1" tIns="0" wrap="square">
            <a:noAutofit/>
          </a:bodyPr>
          <a:p>
            <a:pPr algn="l" indent="0" lvl="0" marL="0" rtl="0">
              <a:lnSpc>
                <a:spcPct val="100000"/>
              </a:lnSpc>
              <a:spcBef>
                <a:spcPts val="0"/>
              </a:spcBef>
              <a:spcAft>
                <a:spcPts val="0"/>
              </a:spcAft>
              <a:buNone/>
            </a:pPr>
            <a:r>
              <a:rPr b="1" sz="1600" lang="en-US">
                <a:solidFill>
                  <a:srgbClr val="213163"/>
                </a:solidFill>
                <a:latin typeface="Arial"/>
                <a:ea typeface="Arial"/>
                <a:cs typeface="Arial"/>
                <a:sym typeface="Arial"/>
              </a:rPr>
              <a:t>Future Enhancements</a:t>
            </a:r>
            <a:r>
              <a:rPr b="1" sz="1600" lang="en-US">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p>
        </p:txBody>
      </p:sp>
      <p:sp>
        <p:nvSpPr>
          <p:cNvPr id="1048660" name="Google Shape;173;p24"/>
          <p:cNvSpPr txBox="1"/>
          <p:nvPr/>
        </p:nvSpPr>
        <p:spPr>
          <a:xfrm>
            <a:off x="709825" y="1267775"/>
            <a:ext cx="7404000" cy="3480300"/>
          </a:xfrm>
          <a:prstGeom prst="rect"/>
          <a:noFill/>
          <a:ln>
            <a:noFill/>
          </a:ln>
        </p:spPr>
        <p:txBody>
          <a:bodyPr anchor="t" anchorCtr="0" bIns="91425" lIns="91425" rIns="91425" spcFirstLastPara="1" tIns="91425" wrap="square">
            <a:noAutofit/>
          </a:bodyPr>
          <a:p>
            <a:pPr algn="l" indent="-228600" lvl="0" marL="457200" rtl="0">
              <a:spcBef>
                <a:spcPts val="0"/>
              </a:spcBef>
              <a:spcAft>
                <a:spcPts val="0"/>
              </a:spcAft>
              <a:buSzPts val="1200"/>
              <a:buNone/>
            </a:pPr>
            <a:r>
              <a:rPr sz="1200" lang="en-US"/>
              <a:t>Enhanced Favorite Songs Feature</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Real-time Listening Together Feature</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Friend Networking and Social Integration</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Premium Subscription Model</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Expanded Music Library</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Personalized Recommendations and Discovery</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Community Engagement and User Interaction</a:t>
            </a:r>
            <a:endParaRPr sz="1200"/>
          </a:p>
          <a:p>
            <a:pPr algn="l" indent="-228600" lvl="0" marL="457200" rtl="0">
              <a:spcBef>
                <a:spcPts val="0"/>
              </a:spcBef>
              <a:spcAft>
                <a:spcPts val="0"/>
              </a:spcAft>
              <a:buSzPts val="1200"/>
              <a:buNone/>
            </a:pPr>
            <a:endParaRPr sz="1200"/>
          </a:p>
          <a:p>
            <a:pPr algn="l" indent="-228600" lvl="0" marL="457200" rtl="0">
              <a:spcBef>
                <a:spcPts val="0"/>
              </a:spcBef>
              <a:spcAft>
                <a:spcPts val="0"/>
              </a:spcAft>
              <a:buSzPts val="1200"/>
              <a:buNone/>
            </a:pPr>
            <a:r>
              <a:rPr sz="1200" lang="en-US"/>
              <a:t>Cross-Platform Compatibility</a:t>
            </a:r>
            <a:endParaRPr sz="1200"/>
          </a:p>
          <a:p>
            <a:pPr algn="l" indent="0" lvl="0" marL="0" rtl="0">
              <a:spcBef>
                <a:spcPts val="0"/>
              </a:spcBef>
              <a:spcAft>
                <a:spcPts val="0"/>
              </a:spcAft>
              <a:buNone/>
            </a:pP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8" name="Shape 177"/>
        <p:cNvGrpSpPr/>
        <p:nvPr/>
      </p:nvGrpSpPr>
      <p:grpSpPr>
        <a:xfrm>
          <a:off x="0" y="0"/>
          <a:ext cx="0" cy="0"/>
          <a:chOff x="0" y="0"/>
          <a:chExt cx="0" cy="0"/>
        </a:xfrm>
      </p:grpSpPr>
      <p:sp>
        <p:nvSpPr>
          <p:cNvPr id="1048663" name="Google Shape;178;p25"/>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Conclusion</a:t>
            </a:r>
            <a:endParaRPr b="0" cap="none" sz="1600" i="0" strike="noStrike" u="none">
              <a:solidFill>
                <a:srgbClr val="000000"/>
              </a:solidFill>
              <a:latin typeface="Arial"/>
              <a:ea typeface="Arial"/>
              <a:cs typeface="Arial"/>
              <a:sym typeface="Arial"/>
            </a:endParaRPr>
          </a:p>
        </p:txBody>
      </p:sp>
      <p:cxnSp>
        <p:nvCxnSpPr>
          <p:cNvPr id="3145737" name="Google Shape;179;p25"/>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64" name="Google Shape;180;p25"/>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65" name="Google Shape;181;p25"/>
          <p:cNvSpPr txBox="1"/>
          <p:nvPr/>
        </p:nvSpPr>
        <p:spPr>
          <a:xfrm>
            <a:off x="1168475" y="1824500"/>
            <a:ext cx="5733300" cy="20313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sz="1500" lang="en-US"/>
              <a:t>Stay connected with Mewsick to discover and enjoy sick tunes. </a:t>
            </a:r>
            <a:endParaRPr sz="1500"/>
          </a:p>
          <a:p>
            <a:pPr algn="l" indent="0" lvl="0" marL="0" rtl="0">
              <a:spcBef>
                <a:spcPts val="0"/>
              </a:spcBef>
              <a:spcAft>
                <a:spcPts val="0"/>
              </a:spcAft>
              <a:buNone/>
            </a:pPr>
            <a:endParaRPr sz="2000"/>
          </a:p>
          <a:p>
            <a:pPr algn="l" indent="0" lvl="0" marL="0" rtl="0">
              <a:spcBef>
                <a:spcPts val="0"/>
              </a:spcBef>
              <a:spcAft>
                <a:spcPts val="0"/>
              </a:spcAft>
              <a:buNone/>
            </a:pPr>
            <a:endParaRPr sz="2000"/>
          </a:p>
          <a:p>
            <a:pPr algn="l" indent="457200" lvl="0" marL="1371600" rtl="0">
              <a:spcBef>
                <a:spcPts val="0"/>
              </a:spcBef>
              <a:spcAft>
                <a:spcPts val="0"/>
              </a:spcAft>
              <a:buNone/>
            </a:pPr>
            <a:r>
              <a:rPr sz="2000" lang="en-US"/>
              <a:t>Peace out!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85"/>
        <p:cNvGrpSpPr/>
        <p:nvPr/>
      </p:nvGrpSpPr>
      <p:grpSpPr>
        <a:xfrm>
          <a:off x="0" y="0"/>
          <a:ext cx="0" cy="0"/>
          <a:chOff x="0" y="0"/>
          <a:chExt cx="0" cy="0"/>
        </a:xfrm>
      </p:grpSpPr>
      <p:sp>
        <p:nvSpPr>
          <p:cNvPr id="1048673" name="Google Shape;186;p26"/>
          <p:cNvSpPr txBox="1">
            <a:spLocks noGrp="1"/>
          </p:cNvSpPr>
          <p:nvPr>
            <p:ph type="title"/>
          </p:nvPr>
        </p:nvSpPr>
        <p:spPr>
          <a:xfrm>
            <a:off x="3504528" y="2334505"/>
            <a:ext cx="2149019" cy="474489"/>
          </a:xfrm>
          <a:prstGeom prst="rect"/>
          <a:noFill/>
          <a:ln>
            <a:noFill/>
          </a:ln>
        </p:spPr>
        <p:txBody>
          <a:bodyPr anchor="t" anchorCtr="0" bIns="0" lIns="0" rIns="0" spcFirstLastPara="1" tIns="12700" wrap="square">
            <a:spAutoFit/>
          </a:bodyPr>
          <a:p>
            <a:pPr algn="l" indent="0" lvl="0" marL="12700" rtl="0">
              <a:lnSpc>
                <a:spcPct val="100000"/>
              </a:lnSpc>
              <a:spcBef>
                <a:spcPts val="0"/>
              </a:spcBef>
              <a:spcAft>
                <a:spcPts val="0"/>
              </a:spcAft>
              <a:buNone/>
            </a:pPr>
            <a:r>
              <a:rPr b="1" sz="3000" lang="en-US">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81"/>
        <p:cNvGrpSpPr/>
        <p:nvPr/>
      </p:nvGrpSpPr>
      <p:grpSpPr>
        <a:xfrm>
          <a:off x="0" y="0"/>
          <a:ext cx="0" cy="0"/>
          <a:chOff x="0" y="0"/>
          <a:chExt cx="0" cy="0"/>
        </a:xfrm>
      </p:grpSpPr>
      <p:pic>
        <p:nvPicPr>
          <p:cNvPr id="2097157" name="Google Shape;82;p14" descr="A blue and white rectangle with a white border  Description automatically generated"/>
          <p:cNvPicPr preferRelativeResize="0">
            <a:picLocks/>
          </p:cNvPicPr>
          <p:nvPr/>
        </p:nvPicPr>
        <p:blipFill rotWithShape="1">
          <a:blip xmlns:r="http://schemas.openxmlformats.org/officeDocument/2006/relationships" r:embed="rId1">
            <a:alphaModFix/>
          </a:blip>
          <a:srcRect/>
          <a:stretch>
            <a:fillRect/>
          </a:stretch>
        </p:blipFill>
        <p:spPr>
          <a:xfrm>
            <a:off x="0" y="0"/>
            <a:ext cx="9144000" cy="5143500"/>
          </a:xfrm>
          <a:prstGeom prst="rect"/>
          <a:noFill/>
          <a:ln>
            <a:noFill/>
          </a:ln>
        </p:spPr>
      </p:pic>
      <p:sp>
        <p:nvSpPr>
          <p:cNvPr id="1048601" name="Google Shape;83;p14"/>
          <p:cNvSpPr txBox="1"/>
          <p:nvPr/>
        </p:nvSpPr>
        <p:spPr>
          <a:xfrm>
            <a:off x="2422762" y="970065"/>
            <a:ext cx="4283236" cy="598932"/>
          </a:xfrm>
          <a:prstGeom prst="rect"/>
          <a:noFill/>
          <a:ln>
            <a:noFill/>
          </a:ln>
        </p:spPr>
        <p:txBody>
          <a:bodyPr anchor="t" anchorCtr="0" bIns="0" lIns="0" rIns="0" spcFirstLastPara="1" tIns="0" wrap="square">
            <a:spAutoFit/>
          </a:bodyPr>
          <a:p>
            <a:pPr algn="ctr" indent="0" lvl="0" marL="0" marR="0" rtl="0">
              <a:lnSpc>
                <a:spcPct val="196500"/>
              </a:lnSpc>
              <a:spcBef>
                <a:spcPts val="0"/>
              </a:spcBef>
              <a:spcAft>
                <a:spcPts val="0"/>
              </a:spcAft>
              <a:buNone/>
            </a:pPr>
            <a:r>
              <a:rPr b="1" cap="none" sz="2000" i="0" lang="en-US" strike="noStrike" u="none">
                <a:solidFill>
                  <a:srgbClr val="213164"/>
                </a:solidFill>
                <a:latin typeface="Arial"/>
                <a:ea typeface="Arial"/>
                <a:cs typeface="Arial"/>
                <a:sym typeface="Arial"/>
              </a:rPr>
              <a:t>CAPSTONE PROJECT SHOWCASE</a:t>
            </a:r>
          </a:p>
        </p:txBody>
      </p:sp>
      <p:sp>
        <p:nvSpPr>
          <p:cNvPr id="1048602"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None/>
            </a:pPr>
            <a:endParaRPr b="0" cap="none" sz="1400" i="0" strike="noStrike" u="none">
              <a:solidFill>
                <a:schemeClr val="lt1"/>
              </a:solidFill>
              <a:latin typeface="Arial"/>
              <a:ea typeface="Arial"/>
              <a:cs typeface="Arial"/>
              <a:sym typeface="Arial"/>
            </a:endParaRPr>
          </a:p>
        </p:txBody>
      </p:sp>
      <p:sp>
        <p:nvSpPr>
          <p:cNvPr id="1048603" name="Google Shape;85;p14"/>
          <p:cNvSpPr txBox="1"/>
          <p:nvPr/>
        </p:nvSpPr>
        <p:spPr>
          <a:xfrm>
            <a:off x="1504077" y="3189726"/>
            <a:ext cx="6135846" cy="301019"/>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None/>
            </a:pPr>
            <a:r>
              <a:rPr b="1" cap="none" sz="1600" i="0" lang="en-US" strike="noStrike" u="none">
                <a:solidFill>
                  <a:schemeClr val="dk1"/>
                </a:solidFill>
                <a:latin typeface="Arial"/>
                <a:ea typeface="Arial"/>
                <a:cs typeface="Arial"/>
                <a:sym typeface="Arial"/>
              </a:rPr>
              <a:t>MUSIC WEB APPLICATION USING DJANGO FRAMEWORK </a:t>
            </a:r>
            <a:endParaRPr b="0" cap="none" sz="1600" i="0" strike="noStrike" u="none">
              <a:solidFill>
                <a:schemeClr val="dk1"/>
              </a:solidFill>
              <a:latin typeface="Arial"/>
              <a:ea typeface="Arial"/>
              <a:cs typeface="Arial"/>
              <a:sym typeface="Arial"/>
            </a:endParaRPr>
          </a:p>
        </p:txBody>
      </p:sp>
      <p:sp>
        <p:nvSpPr>
          <p:cNvPr id="1048604" name="Google Shape;86;p14"/>
          <p:cNvSpPr txBox="1"/>
          <p:nvPr/>
        </p:nvSpPr>
        <p:spPr>
          <a:xfrm>
            <a:off x="3872230" y="2704572"/>
            <a:ext cx="1399540" cy="301019"/>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None/>
            </a:pPr>
            <a:r>
              <a:rPr b="1" cap="none" sz="1600" i="0" lang="en-US" strike="noStrike" u="none">
                <a:solidFill>
                  <a:schemeClr val="lt1"/>
                </a:solidFill>
                <a:latin typeface="Arial"/>
                <a:ea typeface="Arial"/>
                <a:cs typeface="Arial"/>
                <a:sym typeface="Arial"/>
              </a:rPr>
              <a:t>Project Title</a:t>
            </a:r>
            <a:endParaRPr b="1" cap="none" sz="1600" i="0" strike="noStrike" u="none">
              <a:solidFill>
                <a:schemeClr val="lt1"/>
              </a:solidFill>
              <a:latin typeface="Arial"/>
              <a:ea typeface="Arial"/>
              <a:cs typeface="Arial"/>
              <a:sym typeface="Arial"/>
            </a:endParaRPr>
          </a:p>
        </p:txBody>
      </p:sp>
      <p:sp>
        <p:nvSpPr>
          <p:cNvPr id="1048605" name="Google Shape;87;p14"/>
          <p:cNvSpPr txBox="1"/>
          <p:nvPr/>
        </p:nvSpPr>
        <p:spPr>
          <a:xfrm>
            <a:off x="1276813" y="4029973"/>
            <a:ext cx="6590375" cy="602038"/>
          </a:xfrm>
          <a:prstGeom prst="rect"/>
          <a:noFill/>
          <a:ln>
            <a:noFill/>
          </a:ln>
        </p:spPr>
        <p:txBody>
          <a:bodyPr anchor="t" anchorCtr="0" bIns="0" lIns="0" rIns="0" spcFirstLastPara="1" tIns="0" wrap="square">
            <a:spAutoFit/>
          </a:bodyPr>
          <a:p>
            <a:pPr algn="ctr" indent="0" lvl="0" marL="0" marR="0" rtl="0">
              <a:lnSpc>
                <a:spcPct val="124749"/>
              </a:lnSpc>
              <a:spcBef>
                <a:spcPts val="0"/>
              </a:spcBef>
              <a:spcAft>
                <a:spcPts val="0"/>
              </a:spcAft>
              <a:buNone/>
            </a:pPr>
            <a:r>
              <a:rPr b="0" cap="none" sz="1600" i="0" lang="en-US" strike="noStrike" u="none">
                <a:solidFill>
                  <a:schemeClr val="lt1"/>
                </a:solidFill>
                <a:latin typeface="Arial"/>
                <a:ea typeface="Arial"/>
                <a:cs typeface="Arial"/>
                <a:sym typeface="Arial"/>
              </a:rPr>
              <a:t>Abstract | Problem Statement | Project Overview | Proposed Solution | Technology Used | Modelling &amp; Results | Conclusion </a:t>
            </a:r>
            <a:endParaRPr b="0" cap="none" sz="1600" i="0" strike="noStrike"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91"/>
        <p:cNvGrpSpPr/>
        <p:nvPr/>
      </p:nvGrpSpPr>
      <p:grpSpPr>
        <a:xfrm>
          <a:off x="0" y="0"/>
          <a:ext cx="0" cy="0"/>
          <a:chOff x="0" y="0"/>
          <a:chExt cx="0" cy="0"/>
        </a:xfrm>
      </p:grpSpPr>
      <p:sp>
        <p:nvSpPr>
          <p:cNvPr id="1048608" name="Google Shape;92;p15"/>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Abstract</a:t>
            </a:r>
            <a:endParaRPr b="0" cap="none" sz="1600" i="0" strike="noStrike" u="none">
              <a:solidFill>
                <a:srgbClr val="000000"/>
              </a:solidFill>
              <a:latin typeface="Arial"/>
              <a:ea typeface="Arial"/>
              <a:cs typeface="Arial"/>
              <a:sym typeface="Arial"/>
            </a:endParaRPr>
          </a:p>
        </p:txBody>
      </p:sp>
      <p:cxnSp>
        <p:nvCxnSpPr>
          <p:cNvPr id="3145730" name="Google Shape;93;p15"/>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09" name="Google Shape;94;p15"/>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 </a:t>
            </a:r>
          </a:p>
        </p:txBody>
      </p:sp>
      <p:sp>
        <p:nvSpPr>
          <p:cNvPr id="1048610" name="Google Shape;95;p15"/>
          <p:cNvSpPr txBox="1"/>
          <p:nvPr/>
        </p:nvSpPr>
        <p:spPr>
          <a:xfrm>
            <a:off x="360375" y="1356300"/>
            <a:ext cx="8550600" cy="2925300"/>
          </a:xfrm>
          <a:prstGeom prst="rect"/>
          <a:noFill/>
          <a:ln>
            <a:noFill/>
          </a:ln>
        </p:spPr>
        <p:txBody>
          <a:bodyPr anchor="t" anchorCtr="0" bIns="91425" lIns="91425" rIns="91425" spcFirstLastPara="1" tIns="91425" wrap="square">
            <a:noAutofit/>
          </a:bodyPr>
          <a:p>
            <a:pPr algn="l" indent="0" lvl="0" marL="457200" rtl="0">
              <a:spcBef>
                <a:spcPts val="0"/>
              </a:spcBef>
              <a:spcAft>
                <a:spcPts val="0"/>
              </a:spcAft>
              <a:buNone/>
            </a:pPr>
          </a:p>
          <a:p>
            <a:pPr algn="l" indent="457200" lvl="0" marL="1371600" rtl="0">
              <a:spcBef>
                <a:spcPts val="0"/>
              </a:spcBef>
              <a:spcAft>
                <a:spcPts val="0"/>
              </a:spcAft>
              <a:buNone/>
            </a:pPr>
            <a:r>
              <a:rPr lang="en-US"/>
              <a:t> Mewsick: Redefining Music Streaming with Django</a:t>
            </a:r>
          </a:p>
          <a:p>
            <a:pPr algn="l" indent="457200" lvl="0" marL="1371600" rtl="0">
              <a:spcBef>
                <a:spcPts val="0"/>
              </a:spcBef>
              <a:spcAft>
                <a:spcPts val="0"/>
              </a:spcAft>
              <a:buNone/>
            </a:pPr>
          </a:p>
          <a:p>
            <a:pPr algn="l" indent="457200" lvl="0" marL="1371600" rtl="0">
              <a:spcBef>
                <a:spcPts val="0"/>
              </a:spcBef>
              <a:spcAft>
                <a:spcPts val="0"/>
              </a:spcAft>
              <a:buNone/>
            </a:pPr>
          </a:p>
          <a:p>
            <a:pPr algn="l" indent="0" lvl="0" marL="457200" rtl="0">
              <a:spcBef>
                <a:spcPts val="0"/>
              </a:spcBef>
              <a:spcAft>
                <a:spcPts val="0"/>
              </a:spcAft>
              <a:buNone/>
            </a:pPr>
          </a:p>
          <a:p>
            <a:pPr algn="l" indent="0" lvl="0" marL="457200" rtl="0">
              <a:spcBef>
                <a:spcPts val="0"/>
              </a:spcBef>
              <a:spcAft>
                <a:spcPts val="0"/>
              </a:spcAft>
              <a:buNone/>
            </a:pPr>
            <a:r>
              <a:rPr lang="en-US"/>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99"/>
        <p:cNvGrpSpPr/>
        <p:nvPr/>
      </p:nvGrpSpPr>
      <p:grpSpPr>
        <a:xfrm>
          <a:off x="0" y="0"/>
          <a:ext cx="0" cy="0"/>
          <a:chOff x="0" y="0"/>
          <a:chExt cx="0" cy="0"/>
        </a:xfrm>
      </p:grpSpPr>
      <p:sp>
        <p:nvSpPr>
          <p:cNvPr id="1048613" name="Google Shape;100;p16"/>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Problem Statement</a:t>
            </a:r>
            <a:endParaRPr b="0" cap="none" sz="1600" i="0" strike="noStrike" u="none">
              <a:solidFill>
                <a:srgbClr val="000000"/>
              </a:solidFill>
              <a:latin typeface="Arial"/>
              <a:ea typeface="Arial"/>
              <a:cs typeface="Arial"/>
              <a:sym typeface="Arial"/>
            </a:endParaRPr>
          </a:p>
        </p:txBody>
      </p:sp>
      <p:cxnSp>
        <p:nvCxnSpPr>
          <p:cNvPr id="3145731" name="Google Shape;101;p16"/>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4" name="Google Shape;102;p16"/>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15" name="Google Shape;103;p16"/>
          <p:cNvSpPr txBox="1"/>
          <p:nvPr/>
        </p:nvSpPr>
        <p:spPr>
          <a:xfrm>
            <a:off x="698900" y="1454600"/>
            <a:ext cx="7698900" cy="2675400"/>
          </a:xfrm>
          <a:prstGeom prst="rect"/>
          <a:noFill/>
          <a:ln>
            <a:noFill/>
          </a:ln>
        </p:spPr>
        <p:txBody>
          <a:bodyPr anchor="t" anchorCtr="0" bIns="91425" lIns="91425" rIns="91425" spcFirstLastPara="1" tIns="91425" wrap="square">
            <a:noAutofit/>
          </a:bodyPr>
          <a:p>
            <a:pPr algn="l" indent="-317500" lvl="0" marL="457200" rtl="0">
              <a:spcBef>
                <a:spcPts val="0"/>
              </a:spcBef>
              <a:spcAft>
                <a:spcPts val="0"/>
              </a:spcAft>
              <a:buSzPts val="1400"/>
              <a:buAutoNum type="arabicPeriod"/>
            </a:pPr>
            <a:r>
              <a:rPr lang="en-US"/>
              <a:t>User Registration Page</a:t>
            </a:r>
          </a:p>
          <a:p>
            <a:pPr algn="l" indent="0" lvl="0" marL="457200" rtl="0">
              <a:spcBef>
                <a:spcPts val="0"/>
              </a:spcBef>
              <a:spcAft>
                <a:spcPts val="0"/>
              </a:spcAft>
              <a:buNone/>
            </a:pPr>
          </a:p>
          <a:p>
            <a:pPr algn="l" indent="-317500" lvl="0" marL="457200" rtl="0">
              <a:spcBef>
                <a:spcPts val="0"/>
              </a:spcBef>
              <a:spcAft>
                <a:spcPts val="0"/>
              </a:spcAft>
              <a:buSzPts val="1400"/>
              <a:buAutoNum type="arabicPeriod"/>
            </a:pPr>
            <a:r>
              <a:rPr lang="en-US"/>
              <a:t>Authentication</a:t>
            </a:r>
          </a:p>
          <a:p>
            <a:pPr algn="l" indent="0" lvl="0" marL="457200" rtl="0">
              <a:spcBef>
                <a:spcPts val="0"/>
              </a:spcBef>
              <a:spcAft>
                <a:spcPts val="0"/>
              </a:spcAft>
              <a:buNone/>
            </a:pPr>
            <a:r>
              <a:rPr lang="en-US"/>
              <a:t> 	</a:t>
            </a:r>
          </a:p>
          <a:p>
            <a:pPr algn="l" indent="-317500" lvl="0" marL="457200" rtl="0">
              <a:spcBef>
                <a:spcPts val="0"/>
              </a:spcBef>
              <a:spcAft>
                <a:spcPts val="0"/>
              </a:spcAft>
              <a:buSzPts val="1400"/>
              <a:buAutoNum type="arabicPeriod"/>
            </a:pPr>
            <a:r>
              <a:rPr lang="en-US"/>
              <a:t>Database Integration</a:t>
            </a:r>
          </a:p>
          <a:p>
            <a:pPr algn="l" indent="0" lvl="0" marL="457200" rtl="0">
              <a:spcBef>
                <a:spcPts val="0"/>
              </a:spcBef>
              <a:spcAft>
                <a:spcPts val="0"/>
              </a:spcAft>
              <a:buNone/>
            </a:pPr>
          </a:p>
          <a:p>
            <a:pPr algn="l" indent="-317500" lvl="0" marL="457200" rtl="0">
              <a:spcBef>
                <a:spcPts val="0"/>
              </a:spcBef>
              <a:spcAft>
                <a:spcPts val="0"/>
              </a:spcAft>
              <a:buSzPts val="1400"/>
              <a:buAutoNum type="arabicPeriod"/>
            </a:pPr>
            <a:r>
              <a:rPr lang="en-US"/>
              <a:t>Linking other pages</a:t>
            </a:r>
          </a:p>
          <a:p>
            <a:pPr algn="l" indent="0" lvl="0" marL="457200" rtl="0">
              <a:spcBef>
                <a:spcPts val="0"/>
              </a:spcBef>
              <a:spcAft>
                <a:spcPts val="0"/>
              </a:spcAft>
              <a:buNone/>
            </a:pPr>
          </a:p>
          <a:p>
            <a:pPr algn="l" indent="-317500" lvl="0" marL="457200" rtl="0">
              <a:spcBef>
                <a:spcPts val="0"/>
              </a:spcBef>
              <a:spcAft>
                <a:spcPts val="0"/>
              </a:spcAft>
              <a:buSzPts val="1400"/>
              <a:buAutoNum type="arabicPeriod"/>
            </a:pPr>
            <a:r>
              <a:rPr lang="en-US"/>
              <a:t>In django the external css import is different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07"/>
        <p:cNvGrpSpPr/>
        <p:nvPr/>
      </p:nvGrpSpPr>
      <p:grpSpPr>
        <a:xfrm>
          <a:off x="0" y="0"/>
          <a:ext cx="0" cy="0"/>
          <a:chOff x="0" y="0"/>
          <a:chExt cx="0" cy="0"/>
        </a:xfrm>
      </p:grpSpPr>
      <p:sp>
        <p:nvSpPr>
          <p:cNvPr id="1048618" name="Google Shape;108;p17"/>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Project Overview</a:t>
            </a:r>
            <a:endParaRPr b="0" cap="none" sz="1600" i="0" strike="noStrike" u="none">
              <a:solidFill>
                <a:srgbClr val="000000"/>
              </a:solidFill>
              <a:latin typeface="Arial"/>
              <a:ea typeface="Arial"/>
              <a:cs typeface="Arial"/>
              <a:sym typeface="Arial"/>
            </a:endParaRPr>
          </a:p>
        </p:txBody>
      </p:sp>
      <p:cxnSp>
        <p:nvCxnSpPr>
          <p:cNvPr id="3145732" name="Google Shape;109;p17"/>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19" name="Google Shape;110;p17"/>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pic>
        <p:nvPicPr>
          <p:cNvPr id="2097158" name="Google Shape;111;p17"/>
          <p:cNvPicPr preferRelativeResize="0">
            <a:picLocks/>
          </p:cNvPicPr>
          <p:nvPr/>
        </p:nvPicPr>
        <p:blipFill>
          <a:blip xmlns:r="http://schemas.openxmlformats.org/officeDocument/2006/relationships" r:embed="rId1">
            <a:alphaModFix/>
          </a:blip>
          <a:stretch>
            <a:fillRect/>
          </a:stretch>
        </p:blipFill>
        <p:spPr>
          <a:xfrm>
            <a:off x="1261923" y="2033981"/>
            <a:ext cx="2699600" cy="1419249"/>
          </a:xfrm>
          <a:prstGeom prst="rect"/>
          <a:noFill/>
          <a:ln>
            <a:noFill/>
          </a:ln>
        </p:spPr>
      </p:pic>
      <p:sp>
        <p:nvSpPr>
          <p:cNvPr id="1048620" name="Google Shape;112;p17"/>
          <p:cNvSpPr txBox="1"/>
          <p:nvPr/>
        </p:nvSpPr>
        <p:spPr>
          <a:xfrm>
            <a:off x="4984950" y="1706575"/>
            <a:ext cx="3815400" cy="17466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p>
        </p:txBody>
      </p:sp>
      <p:sp>
        <p:nvSpPr>
          <p:cNvPr id="1048621" name="Google Shape;113;p17"/>
          <p:cNvSpPr txBox="1"/>
          <p:nvPr/>
        </p:nvSpPr>
        <p:spPr>
          <a:xfrm>
            <a:off x="1189250" y="1706575"/>
            <a:ext cx="1635300" cy="5649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Front end</a:t>
            </a:r>
          </a:p>
        </p:txBody>
      </p:sp>
      <p:sp>
        <p:nvSpPr>
          <p:cNvPr id="1048622" name="Google Shape;114;p17"/>
          <p:cNvSpPr txBox="1"/>
          <p:nvPr/>
        </p:nvSpPr>
        <p:spPr>
          <a:xfrm>
            <a:off x="2913675" y="1706575"/>
            <a:ext cx="1127100" cy="322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Back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18"/>
        <p:cNvGrpSpPr/>
        <p:nvPr/>
      </p:nvGrpSpPr>
      <p:grpSpPr>
        <a:xfrm>
          <a:off x="0" y="0"/>
          <a:ext cx="0" cy="0"/>
          <a:chOff x="0" y="0"/>
          <a:chExt cx="0" cy="0"/>
        </a:xfrm>
      </p:grpSpPr>
      <p:sp>
        <p:nvSpPr>
          <p:cNvPr id="1048625" name="Google Shape;119;p18"/>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Proposed Solution</a:t>
            </a:r>
            <a:endParaRPr b="0" cap="none" sz="1600" i="0" strike="noStrike" u="none">
              <a:solidFill>
                <a:srgbClr val="000000"/>
              </a:solidFill>
              <a:latin typeface="Arial"/>
              <a:ea typeface="Arial"/>
              <a:cs typeface="Arial"/>
              <a:sym typeface="Arial"/>
            </a:endParaRPr>
          </a:p>
        </p:txBody>
      </p:sp>
      <p:sp>
        <p:nvSpPr>
          <p:cNvPr id="1048626" name="Google Shape;120;p18"/>
          <p:cNvSpPr txBox="1"/>
          <p:nvPr/>
        </p:nvSpPr>
        <p:spPr>
          <a:xfrm>
            <a:off x="138533" y="1102220"/>
            <a:ext cx="8866934" cy="376834"/>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0" cap="none" sz="1400" i="0" lang="en-US" strike="noStrike" u="none">
                <a:solidFill>
                  <a:srgbClr val="374151"/>
                </a:solidFill>
                <a:latin typeface="Times New Roman"/>
                <a:ea typeface="Times New Roman"/>
                <a:cs typeface="Times New Roman"/>
                <a:sym typeface="Times New Roman"/>
              </a:rPr>
              <a:t>.</a:t>
            </a:r>
          </a:p>
        </p:txBody>
      </p:sp>
      <p:cxnSp>
        <p:nvCxnSpPr>
          <p:cNvPr id="3145733" name="Google Shape;121;p18"/>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27" name="Google Shape;122;p18"/>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28" name="Google Shape;123;p18"/>
          <p:cNvSpPr txBox="1"/>
          <p:nvPr/>
        </p:nvSpPr>
        <p:spPr>
          <a:xfrm>
            <a:off x="895475" y="1390650"/>
            <a:ext cx="5809800" cy="2499300"/>
          </a:xfrm>
          <a:prstGeom prst="rect"/>
          <a:noFill/>
          <a:ln>
            <a:noFill/>
          </a:ln>
        </p:spPr>
        <p:txBody>
          <a:bodyPr anchor="t" anchorCtr="0" bIns="91425" lIns="91425" rIns="91425" spcFirstLastPara="1" tIns="91425" wrap="square">
            <a:noAutofit/>
          </a:bodyPr>
          <a:p>
            <a:pPr algn="l" indent="-317500" lvl="0" marL="457200" rtl="0">
              <a:spcBef>
                <a:spcPts val="0"/>
              </a:spcBef>
              <a:spcAft>
                <a:spcPts val="0"/>
              </a:spcAft>
              <a:buSzPts val="1400"/>
              <a:buAutoNum type="arabicPeriod"/>
            </a:pPr>
            <a:r>
              <a:rPr lang="en-US"/>
              <a:t>Django helped to store the data</a:t>
            </a:r>
          </a:p>
          <a:p>
            <a:pPr algn="l" indent="0" lvl="0" marL="0" rtl="0">
              <a:spcBef>
                <a:spcPts val="0"/>
              </a:spcBef>
              <a:spcAft>
                <a:spcPts val="0"/>
              </a:spcAft>
              <a:buNone/>
            </a:pPr>
          </a:p>
          <a:p>
            <a:pPr algn="l" indent="-317500" lvl="0" marL="457200" rtl="0">
              <a:spcBef>
                <a:spcPts val="0"/>
              </a:spcBef>
              <a:spcAft>
                <a:spcPts val="0"/>
              </a:spcAft>
              <a:buSzPts val="1400"/>
              <a:buAutoNum type="arabicPeriod"/>
            </a:pPr>
            <a:r>
              <a:rPr lang="en-US"/>
              <a:t>Now we can </a:t>
            </a:r>
            <a:r>
              <a:rPr lang="en-US">
                <a:solidFill>
                  <a:schemeClr val="dk1"/>
                </a:solidFill>
              </a:rPr>
              <a:t>authenticate</a:t>
            </a:r>
            <a:endParaRPr>
              <a:solidFill>
                <a:schemeClr val="dk1"/>
              </a:solidFill>
            </a:endParaRPr>
          </a:p>
          <a:p>
            <a:pPr algn="l" indent="0" lvl="0" marL="0" rtl="0">
              <a:spcBef>
                <a:spcPts val="0"/>
              </a:spcBef>
              <a:spcAft>
                <a:spcPts val="0"/>
              </a:spcAft>
              <a:buNone/>
            </a:pPr>
            <a:endParaRPr>
              <a:solidFill>
                <a:schemeClr val="dk1"/>
              </a:solidFill>
            </a:endParaRPr>
          </a:p>
          <a:p>
            <a:pPr algn="l" indent="-317500" lvl="0" marL="457200" rtl="0">
              <a:spcBef>
                <a:spcPts val="0"/>
              </a:spcBef>
              <a:spcAft>
                <a:spcPts val="0"/>
              </a:spcAft>
              <a:buClr>
                <a:schemeClr val="dk1"/>
              </a:buClr>
              <a:buSzPts val="1400"/>
              <a:buAutoNum type="arabicPeriod"/>
            </a:pPr>
            <a:r>
              <a:rPr lang="en-US">
                <a:solidFill>
                  <a:schemeClr val="dk1"/>
                </a:solidFill>
              </a:rPr>
              <a:t>Django integrated database(sqlite3)</a:t>
            </a:r>
            <a:endParaRPr>
              <a:solidFill>
                <a:schemeClr val="dk1"/>
              </a:solidFill>
            </a:endParaRPr>
          </a:p>
          <a:p>
            <a:pPr algn="l" indent="0" lvl="0" marL="0" rtl="0">
              <a:spcBef>
                <a:spcPts val="0"/>
              </a:spcBef>
              <a:spcAft>
                <a:spcPts val="0"/>
              </a:spcAft>
              <a:buNone/>
            </a:pPr>
            <a:endParaRPr>
              <a:solidFill>
                <a:schemeClr val="dk1"/>
              </a:solidFill>
            </a:endParaRPr>
          </a:p>
          <a:p>
            <a:pPr algn="l" indent="-317500" lvl="0" marL="457200" rtl="0">
              <a:spcBef>
                <a:spcPts val="0"/>
              </a:spcBef>
              <a:spcAft>
                <a:spcPts val="0"/>
              </a:spcAft>
              <a:buClr>
                <a:schemeClr val="dk1"/>
              </a:buClr>
              <a:buSzPts val="1400"/>
              <a:buAutoNum type="arabicPeriod"/>
            </a:pPr>
            <a:r>
              <a:rPr lang="en-US">
                <a:solidFill>
                  <a:schemeClr val="dk1"/>
                </a:solidFill>
              </a:rPr>
              <a:t>get help from youtube</a:t>
            </a:r>
            <a:br>
              <a:rPr lang="en-US">
                <a:solidFill>
                  <a:schemeClr val="dk1"/>
                </a:solidFill>
              </a:rPr>
            </a:br>
            <a:endParaRPr>
              <a:solidFill>
                <a:schemeClr val="dk1"/>
              </a:solidFill>
            </a:endParaRPr>
          </a:p>
          <a:p>
            <a:pPr algn="l" indent="-317500" lvl="0" marL="457200" rtl="0">
              <a:spcBef>
                <a:spcPts val="0"/>
              </a:spcBef>
              <a:spcAft>
                <a:spcPts val="0"/>
              </a:spcAft>
              <a:buClr>
                <a:schemeClr val="dk1"/>
              </a:buClr>
              <a:buSzPts val="1400"/>
              <a:buAutoNum type="arabicPeriod"/>
            </a:pPr>
            <a:r>
              <a:rPr lang="en-US">
                <a:solidFill>
                  <a:schemeClr val="dk1"/>
                </a:solidFill>
              </a:rPr>
              <a:t>used internal css but now i know how to add external css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27"/>
        <p:cNvGrpSpPr/>
        <p:nvPr/>
      </p:nvGrpSpPr>
      <p:grpSpPr>
        <a:xfrm>
          <a:off x="0" y="0"/>
          <a:ext cx="0" cy="0"/>
          <a:chOff x="0" y="0"/>
          <a:chExt cx="0" cy="0"/>
        </a:xfrm>
      </p:grpSpPr>
      <p:sp>
        <p:nvSpPr>
          <p:cNvPr id="1048631" name="Google Shape;128;p19"/>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Technology Used</a:t>
            </a:r>
            <a:endParaRPr b="0" cap="none" sz="1600" i="0" strike="noStrike" u="none">
              <a:solidFill>
                <a:srgbClr val="000000"/>
              </a:solidFill>
              <a:latin typeface="Arial"/>
              <a:ea typeface="Arial"/>
              <a:cs typeface="Arial"/>
              <a:sym typeface="Arial"/>
            </a:endParaRPr>
          </a:p>
        </p:txBody>
      </p:sp>
      <p:sp>
        <p:nvSpPr>
          <p:cNvPr id="1048632" name="Google Shape;129;p19"/>
          <p:cNvSpPr txBox="1"/>
          <p:nvPr/>
        </p:nvSpPr>
        <p:spPr>
          <a:xfrm>
            <a:off x="128063" y="1059160"/>
            <a:ext cx="5314387" cy="3790000"/>
          </a:xfrm>
          <a:prstGeom prst="rect"/>
          <a:noFill/>
          <a:ln>
            <a:noFill/>
          </a:ln>
        </p:spPr>
        <p:txBody>
          <a:bodyPr anchor="t" anchorCtr="0" bIns="91425" lIns="91425" rIns="91425" spcFirstLastPara="1" tIns="91425" wrap="square">
            <a:noAutofit/>
          </a:bodyPr>
          <a:p>
            <a:pPr algn="l" indent="-84454"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a:p>
            <a:pPr algn="l" indent="-84454"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a:p>
            <a:pPr algn="l" indent="-84454" lvl="0" marL="173355" marR="0" rtl="0">
              <a:lnSpc>
                <a:spcPct val="100000"/>
              </a:lnSpc>
              <a:spcBef>
                <a:spcPts val="200"/>
              </a:spcBef>
              <a:spcAft>
                <a:spcPts val="0"/>
              </a:spcAft>
              <a:buClr>
                <a:srgbClr val="213163"/>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33" name="Google Shape;130;p19"/>
          <p:cNvSpPr/>
          <p:nvPr/>
        </p:nvSpPr>
        <p:spPr>
          <a:xfrm>
            <a:off x="-84668" y="615950"/>
            <a:ext cx="8951601" cy="4064000"/>
          </a:xfrm>
          <a:custGeom>
            <a:avLst/>
            <a:ah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anchor="ctr" anchorCtr="1" bIns="45700" lIns="91425" rIns="91425" spcFirstLastPara="1" tIns="45700" wrap="square">
            <a:noAutofit/>
          </a:bodyPr>
          <a:p>
            <a:pPr algn="l" indent="0" lvl="0" marL="0" rtl="0">
              <a:spcBef>
                <a:spcPts val="0"/>
              </a:spcBef>
              <a:spcAft>
                <a:spcPts val="0"/>
              </a:spcAft>
              <a:buNone/>
            </a:pPr>
          </a:p>
        </p:txBody>
      </p:sp>
      <p:pic>
        <p:nvPicPr>
          <p:cNvPr id="2097159" name="Google Shape;131;p19"/>
          <p:cNvPicPr preferRelativeResize="0">
            <a:picLocks/>
          </p:cNvPicPr>
          <p:nvPr/>
        </p:nvPicPr>
        <p:blipFill rotWithShape="1">
          <a:blip xmlns:r="http://schemas.openxmlformats.org/officeDocument/2006/relationships" r:embed="rId1">
            <a:alphaModFix/>
          </a:blip>
          <a:srcRect/>
          <a:stretch>
            <a:fillRect/>
          </a:stretch>
        </p:blipFill>
        <p:spPr>
          <a:xfrm>
            <a:off x="1021171" y="1723257"/>
            <a:ext cx="2956469" cy="2573047"/>
          </a:xfrm>
          <a:prstGeom prst="rect"/>
          <a:noFill/>
          <a:ln>
            <a:noFill/>
          </a:ln>
        </p:spPr>
      </p:pic>
      <p:pic>
        <p:nvPicPr>
          <p:cNvPr id="2097160" name="Google Shape;132;p19"/>
          <p:cNvPicPr preferRelativeResize="0">
            <a:picLocks/>
          </p:cNvPicPr>
          <p:nvPr/>
        </p:nvPicPr>
        <p:blipFill rotWithShape="1">
          <a:blip xmlns:r="http://schemas.openxmlformats.org/officeDocument/2006/relationships" r:embed="rId2">
            <a:alphaModFix/>
          </a:blip>
          <a:srcRect/>
          <a:stretch>
            <a:fillRect/>
          </a:stretch>
        </p:blipFill>
        <p:spPr>
          <a:xfrm>
            <a:off x="4564380" y="1712692"/>
            <a:ext cx="4165599" cy="2090952"/>
          </a:xfrm>
          <a:prstGeom prst="rect"/>
          <a:noFill/>
          <a:ln>
            <a:noFill/>
          </a:ln>
        </p:spPr>
      </p:pic>
      <p:sp>
        <p:nvSpPr>
          <p:cNvPr id="1048634" name="Google Shape;133;p19"/>
          <p:cNvSpPr txBox="1"/>
          <p:nvPr/>
        </p:nvSpPr>
        <p:spPr>
          <a:xfrm>
            <a:off x="1000361" y="1361511"/>
            <a:ext cx="3318484"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Front-end</a:t>
            </a:r>
          </a:p>
        </p:txBody>
      </p:sp>
      <p:sp>
        <p:nvSpPr>
          <p:cNvPr id="1048635" name="Google Shape;134;p19"/>
          <p:cNvSpPr txBox="1"/>
          <p:nvPr/>
        </p:nvSpPr>
        <p:spPr>
          <a:xfrm>
            <a:off x="4865736" y="1287522"/>
            <a:ext cx="3580969" cy="307777"/>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None/>
            </a:pPr>
            <a:r>
              <a:rPr b="0" cap="none" sz="1400" i="0" lang="en-US" strike="noStrike" u="none">
                <a:solidFill>
                  <a:srgbClr val="000000"/>
                </a:solidFill>
                <a:latin typeface="Arial"/>
                <a:ea typeface="Arial"/>
                <a:cs typeface="Arial"/>
                <a:sym typeface="Arial"/>
              </a:rPr>
              <a:t>Back-end</a:t>
            </a:r>
          </a:p>
        </p:txBody>
      </p:sp>
      <p:cxnSp>
        <p:nvCxnSpPr>
          <p:cNvPr id="3145734" name="Google Shape;135;p19"/>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36" name="Google Shape;136;p19"/>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40"/>
        <p:cNvGrpSpPr/>
        <p:nvPr/>
      </p:nvGrpSpPr>
      <p:grpSpPr>
        <a:xfrm>
          <a:off x="0" y="0"/>
          <a:ext cx="0" cy="0"/>
          <a:chOff x="0" y="0"/>
          <a:chExt cx="0" cy="0"/>
        </a:xfrm>
      </p:grpSpPr>
      <p:sp>
        <p:nvSpPr>
          <p:cNvPr id="1048639" name="Google Shape;141;p20"/>
          <p:cNvSpPr txBox="1">
            <a:spLocks noGrp="1"/>
          </p:cNvSpPr>
          <p:nvPr>
            <p:ph type="title"/>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Clr>
                <a:srgbClr val="000000"/>
              </a:buClr>
              <a:buSzPts val="2800"/>
              <a:buFont typeface="Arial"/>
              <a:buNone/>
            </a:pPr>
            <a:r>
              <a:rPr b="1" cap="none" sz="1600" i="0" lang="en-US" strike="noStrike" u="none">
                <a:solidFill>
                  <a:srgbClr val="213163"/>
                </a:solidFill>
                <a:latin typeface="Arial"/>
                <a:ea typeface="Arial"/>
                <a:cs typeface="Arial"/>
                <a:sym typeface="Arial"/>
              </a:rPr>
              <a:t>Modelling &amp; Results</a:t>
            </a:r>
            <a:endParaRPr b="0" cap="none" sz="1600" i="0" strike="noStrike" u="none">
              <a:solidFill>
                <a:srgbClr val="000000"/>
              </a:solidFill>
              <a:latin typeface="Arial"/>
              <a:ea typeface="Arial"/>
              <a:cs typeface="Arial"/>
              <a:sym typeface="Arial"/>
            </a:endParaRPr>
          </a:p>
        </p:txBody>
      </p:sp>
      <p:cxnSp>
        <p:nvCxnSpPr>
          <p:cNvPr id="3145735" name="Google Shape;142;p20"/>
          <p:cNvCxnSpPr>
            <a:cxnSpLocks/>
          </p:cNvCxnSpPr>
          <p:nvPr/>
        </p:nvCxnSpPr>
        <p:spPr>
          <a:xfrm>
            <a:off x="0" y="4675910"/>
            <a:ext cx="9144000" cy="0"/>
          </a:xfrm>
          <a:prstGeom prst="straightConnector1"/>
          <a:noFill/>
          <a:ln w="9525" cap="flat" cmpd="sng">
            <a:solidFill>
              <a:srgbClr val="BFBFBF"/>
            </a:solidFill>
            <a:prstDash val="solid"/>
            <a:round/>
            <a:headEnd type="none" w="sm" len="sm"/>
            <a:tailEnd type="none" w="sm" len="sm"/>
          </a:ln>
        </p:spPr>
      </p:cxnSp>
      <p:sp>
        <p:nvSpPr>
          <p:cNvPr id="1048640" name="Google Shape;143;p20"/>
          <p:cNvSpPr txBox="1"/>
          <p:nvPr/>
        </p:nvSpPr>
        <p:spPr>
          <a:xfrm>
            <a:off x="138652" y="4713110"/>
            <a:ext cx="707168" cy="322263"/>
          </a:xfrm>
          <a:prstGeom prst="rect"/>
          <a:noFill/>
          <a:ln>
            <a:noFill/>
          </a:ln>
        </p:spPr>
        <p:txBody>
          <a:bodyPr anchor="t" anchorCtr="0" bIns="91425" lIns="91425" rIns="91425" spcFirstLastPara="1" tIns="91425" wrap="square">
            <a:noAutofit/>
          </a:bodyPr>
          <a:p>
            <a:pPr algn="l" indent="0" lvl="0" marL="0" marR="0" rtl="0">
              <a:lnSpc>
                <a:spcPct val="100000"/>
              </a:lnSpc>
              <a:spcBef>
                <a:spcPts val="0"/>
              </a:spcBef>
              <a:spcAft>
                <a:spcPts val="0"/>
              </a:spcAft>
              <a:buNone/>
            </a:pPr>
            <a:r>
              <a:rPr b="0" cap="none" sz="1000" i="0" lang="en-US" strike="noStrike" u="none">
                <a:solidFill>
                  <a:schemeClr val="dk1"/>
                </a:solidFill>
                <a:latin typeface="Arial"/>
                <a:ea typeface="Arial"/>
                <a:cs typeface="Arial"/>
                <a:sym typeface="Arial"/>
              </a:rPr>
              <a:t>Source :</a:t>
            </a:r>
          </a:p>
        </p:txBody>
      </p:sp>
      <p:sp>
        <p:nvSpPr>
          <p:cNvPr id="1048641" name="Google Shape;146;p20"/>
          <p:cNvSpPr txBox="1"/>
          <p:nvPr/>
        </p:nvSpPr>
        <p:spPr>
          <a:xfrm>
            <a:off x="717000" y="3559825"/>
            <a:ext cx="3996900" cy="757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lang="en-US"/>
              <a:t>The signup and login pages are functioning successfully, and the data entered by users is being stored in the database accurately.</a:t>
            </a:r>
          </a:p>
        </p:txBody>
      </p:sp>
      <p:cxnSp>
        <p:nvCxnSpPr>
          <p:cNvPr id="3145736" name="Google Shape;147;p20"/>
          <p:cNvCxnSpPr>
            <a:cxnSpLocks/>
          </p:cNvCxnSpPr>
          <p:nvPr/>
        </p:nvCxnSpPr>
        <p:spPr>
          <a:xfrm>
            <a:off x="5074125" y="725450"/>
            <a:ext cx="29700" cy="3765900"/>
          </a:xfrm>
          <a:prstGeom prst="straightConnector1"/>
          <a:noFill/>
          <a:ln w="9525" cap="flat" cmpd="sng">
            <a:solidFill>
              <a:schemeClr val="dk2"/>
            </a:solidFill>
            <a:prstDash val="solid"/>
            <a:round/>
            <a:headEnd type="none" w="med" len="med"/>
            <a:tailEnd type="none" w="med" len="med"/>
          </a:ln>
        </p:spPr>
      </p:cxnSp>
      <p:sp>
        <p:nvSpPr>
          <p:cNvPr id="1048642" name="Google Shape;149;p20"/>
          <p:cNvSpPr txBox="1"/>
          <p:nvPr/>
        </p:nvSpPr>
        <p:spPr>
          <a:xfrm>
            <a:off x="5292150" y="3639100"/>
            <a:ext cx="3699600" cy="7572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Clr>
                <a:schemeClr val="dk1"/>
              </a:buClr>
              <a:buSzPts val="1100"/>
              <a:buFont typeface="Arial"/>
              <a:buNone/>
            </a:pPr>
            <a:r>
              <a:rPr lang="en-US"/>
              <a:t>The songs are playing properly, indicating successful implementation.</a:t>
            </a:r>
            <a:endParaRPr sz="1200">
              <a:solidFill>
                <a:srgbClr val="ECECEC"/>
              </a:solidFill>
              <a:highlight>
                <a:schemeClr val="accent2"/>
              </a:highlight>
              <a:latin typeface="Roboto"/>
              <a:ea typeface="Roboto"/>
              <a:cs typeface="Roboto"/>
              <a:sym typeface="Roboto"/>
            </a:endParaRPr>
          </a:p>
          <a:p>
            <a:pPr algn="l" indent="0" lvl="0" marL="0" rtl="0">
              <a:spcBef>
                <a:spcPts val="0"/>
              </a:spcBef>
              <a:spcAft>
                <a:spcPts val="0"/>
              </a:spcAft>
              <a:buNone/>
            </a:pPr>
          </a:p>
        </p:txBody>
      </p:sp>
      <p:pic>
        <p:nvPicPr>
          <p:cNvPr id="2097171" name=""/>
          <p:cNvPicPr>
            <a:picLocks/>
          </p:cNvPicPr>
          <p:nvPr/>
        </p:nvPicPr>
        <p:blipFill>
          <a:blip xmlns:r="http://schemas.openxmlformats.org/officeDocument/2006/relationships" r:embed="rId1"/>
          <a:stretch>
            <a:fillRect/>
          </a:stretch>
        </p:blipFill>
        <p:spPr>
          <a:xfrm rot="0">
            <a:off x="138652" y="1093368"/>
            <a:ext cx="2269581" cy="1456865"/>
          </a:xfrm>
          <a:prstGeom prst="rect"/>
        </p:spPr>
      </p:pic>
      <p:pic>
        <p:nvPicPr>
          <p:cNvPr id="2097172" name=""/>
          <p:cNvPicPr>
            <a:picLocks/>
          </p:cNvPicPr>
          <p:nvPr/>
        </p:nvPicPr>
        <p:blipFill>
          <a:blip xmlns:r="http://schemas.openxmlformats.org/officeDocument/2006/relationships" r:embed="rId2"/>
          <a:stretch>
            <a:fillRect/>
          </a:stretch>
        </p:blipFill>
        <p:spPr>
          <a:xfrm rot="11630">
            <a:off x="2454991" y="2533236"/>
            <a:ext cx="2257185" cy="1022773"/>
          </a:xfrm>
          <a:prstGeom prst="rect"/>
        </p:spPr>
      </p:pic>
      <p:pic>
        <p:nvPicPr>
          <p:cNvPr id="2097173" name=""/>
          <p:cNvPicPr>
            <a:picLocks/>
          </p:cNvPicPr>
          <p:nvPr/>
        </p:nvPicPr>
        <p:blipFill>
          <a:blip xmlns:r="http://schemas.openxmlformats.org/officeDocument/2006/relationships" r:embed="rId3"/>
          <a:srcRect l="0" t="0" r="64022" b="-97"/>
          <a:stretch>
            <a:fillRect/>
          </a:stretch>
        </p:blipFill>
        <p:spPr>
          <a:xfrm>
            <a:off x="5292150" y="682130"/>
            <a:ext cx="953961" cy="1497898"/>
          </a:xfrm>
          <a:prstGeom prst="rect"/>
        </p:spPr>
      </p:pic>
      <p:pic>
        <p:nvPicPr>
          <p:cNvPr id="2097174" name=""/>
          <p:cNvPicPr>
            <a:picLocks/>
          </p:cNvPicPr>
          <p:nvPr/>
        </p:nvPicPr>
        <p:blipFill>
          <a:blip xmlns:r="http://schemas.openxmlformats.org/officeDocument/2006/relationships" r:embed="rId4"/>
          <a:srcRect l="0" t="0" r="66630" b="-97"/>
          <a:stretch>
            <a:fillRect/>
          </a:stretch>
        </p:blipFill>
        <p:spPr>
          <a:xfrm>
            <a:off x="6109893" y="2207622"/>
            <a:ext cx="743374" cy="1304016"/>
          </a:xfrm>
          <a:prstGeom prst="rect"/>
        </p:spPr>
      </p:pic>
      <p:pic>
        <p:nvPicPr>
          <p:cNvPr id="2097175" name=""/>
          <p:cNvPicPr>
            <a:picLocks/>
          </p:cNvPicPr>
          <p:nvPr/>
        </p:nvPicPr>
        <p:blipFill>
          <a:blip xmlns:r="http://schemas.openxmlformats.org/officeDocument/2006/relationships" r:embed="rId5"/>
          <a:srcRect l="0" t="0" r="65489" b="-97"/>
          <a:stretch>
            <a:fillRect/>
          </a:stretch>
        </p:blipFill>
        <p:spPr>
          <a:xfrm>
            <a:off x="6853267" y="682130"/>
            <a:ext cx="932403" cy="152629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53"/>
        <p:cNvGrpSpPr/>
        <p:nvPr/>
      </p:nvGrpSpPr>
      <p:grpSpPr>
        <a:xfrm>
          <a:off x="0" y="0"/>
          <a:ext cx="0" cy="0"/>
          <a:chOff x="0" y="0"/>
          <a:chExt cx="0" cy="0"/>
        </a:xfrm>
      </p:grpSpPr>
      <p:sp>
        <p:nvSpPr>
          <p:cNvPr id="1048648" name="Google Shape;154;p21"/>
          <p:cNvSpPr txBox="1">
            <a:spLocks noGrp="1"/>
          </p:cNvSpPr>
          <p:nvPr>
            <p:ph type="title"/>
          </p:nvPr>
        </p:nvSpPr>
        <p:spPr>
          <a:xfrm>
            <a:off x="155850" y="613142"/>
            <a:ext cx="8832300" cy="451933"/>
          </a:xfrm>
          <a:prstGeom prst="rect"/>
          <a:noFill/>
          <a:ln>
            <a:noFill/>
          </a:ln>
        </p:spPr>
        <p:txBody>
          <a:bodyPr anchor="b" anchorCtr="0" bIns="91425" lIns="91425" rIns="91425" spcFirstLastPara="1" tIns="91425" wrap="square">
            <a:noAutofit/>
          </a:bodyPr>
          <a:p>
            <a:pPr algn="ctr" indent="0" lvl="0" marL="0" rtl="0">
              <a:lnSpc>
                <a:spcPct val="100000"/>
              </a:lnSpc>
              <a:spcBef>
                <a:spcPts val="0"/>
              </a:spcBef>
              <a:spcAft>
                <a:spcPts val="0"/>
              </a:spcAft>
              <a:buSzPts val="2400"/>
              <a:buNone/>
            </a:pPr>
            <a:r>
              <a:rPr lang="en-US"/>
              <a:t>Homepage</a:t>
            </a:r>
          </a:p>
        </p:txBody>
      </p:sp>
      <p:pic>
        <p:nvPicPr>
          <p:cNvPr id="2097176" name=""/>
          <p:cNvPicPr>
            <a:picLocks/>
          </p:cNvPicPr>
          <p:nvPr/>
        </p:nvPicPr>
        <p:blipFill>
          <a:blip xmlns:r="http://schemas.openxmlformats.org/officeDocument/2006/relationships" r:embed="rId1"/>
          <a:srcRect l="0" t="9662" r="66678" b="2597"/>
          <a:stretch>
            <a:fillRect/>
          </a:stretch>
        </p:blipFill>
        <p:spPr>
          <a:xfrm>
            <a:off x="682873" y="1065075"/>
            <a:ext cx="2357869" cy="3058077"/>
          </a:xfrm>
          <a:prstGeom prst="rect"/>
        </p:spPr>
      </p:pic>
      <p:pic>
        <p:nvPicPr>
          <p:cNvPr id="2097177" name=""/>
          <p:cNvPicPr>
            <a:picLocks/>
          </p:cNvPicPr>
          <p:nvPr/>
        </p:nvPicPr>
        <p:blipFill>
          <a:blip xmlns:r="http://schemas.openxmlformats.org/officeDocument/2006/relationships" r:embed="rId2"/>
          <a:srcRect l="0" t="13140" r="67609" b="4734"/>
          <a:stretch>
            <a:fillRect/>
          </a:stretch>
        </p:blipFill>
        <p:spPr>
          <a:xfrm>
            <a:off x="5562451" y="1030728"/>
            <a:ext cx="2153854" cy="3082044"/>
          </a:xfrm>
          <a:prstGeom prst="rect"/>
        </p:spPr>
      </p:pic>
      <p:pic>
        <p:nvPicPr>
          <p:cNvPr id="2097178" name=""/>
          <p:cNvPicPr>
            <a:picLocks/>
          </p:cNvPicPr>
          <p:nvPr/>
        </p:nvPicPr>
        <p:blipFill>
          <a:blip xmlns:r="http://schemas.openxmlformats.org/officeDocument/2006/relationships" r:embed="rId3"/>
          <a:srcRect l="0" t="10242" r="67891" b="3382"/>
          <a:stretch>
            <a:fillRect/>
          </a:stretch>
        </p:blipFill>
        <p:spPr>
          <a:xfrm>
            <a:off x="3333909" y="1030728"/>
            <a:ext cx="2070088" cy="3017713"/>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SELIN</dc:creator>
  <cp:lastModifiedBy>subash p</cp:lastModifiedBy>
  <dcterms:created xsi:type="dcterms:W3CDTF">2024-04-28T20:58:32Z</dcterms:created>
  <dcterms:modified xsi:type="dcterms:W3CDTF">2024-04-29T08:44:35Z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5222b58327634c089346ad9bf104e969</vt:lpwstr>
  </property>
</Properties>
</file>