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bold r:id="rId14"/>
    </p:embeddedFont>
    <p:embeddedFont>
      <p:font typeface="Canva Sans" panose="020B05030305010401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177152"/>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M.GOPINATH,</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918667712172</cp:lastModifiedBy>
  <cp:revision>8</cp:revision>
  <dcterms:created xsi:type="dcterms:W3CDTF">2006-08-16T00:00:00Z</dcterms:created>
  <dcterms:modified xsi:type="dcterms:W3CDTF">2024-04-05T08:45:18Z</dcterms:modified>
  <dc:identifier>DAGBXrfDsO8</dc:identifier>
</cp:coreProperties>
</file>