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old" panose="020B0802020202020204" pitchFamily="34" charset="0"/>
      <p:regular r:id="rId13"/>
      <p:bold r:id="rId14"/>
    </p:embeddedFont>
    <p:embeddedFont>
      <p:font typeface="Canva Sans" panose="020B0503030501040103" pitchFamily="3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1.fntdata"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font" Target="fonts/font3.fntdata"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2.fntdata"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4.jpeg" /><Relationship Id="rId4" Type="http://schemas.openxmlformats.org/officeDocument/2006/relationships/image" Target="../media/image3.jpeg"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3231654"/>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p>
          <a:p>
            <a:pPr>
              <a:lnSpc>
                <a:spcPts val="3600"/>
              </a:lnSpc>
            </a:pPr>
            <a:r>
              <a:rPr lang="en-US" sz="3000">
                <a:solidFill>
                  <a:srgbClr val="1482AC"/>
                </a:solidFill>
                <a:latin typeface="Arial Bold"/>
              </a:rPr>
              <a:t>D.KESAVAN,</a:t>
            </a:r>
            <a:endParaRPr lang="en-US" sz="3000" dirty="0">
              <a:solidFill>
                <a:srgbClr val="1482AC"/>
              </a:solidFill>
              <a:latin typeface="Arial Bold"/>
            </a:endParaRPr>
          </a:p>
          <a:p>
            <a:pPr>
              <a:lnSpc>
                <a:spcPts val="3600"/>
              </a:lnSpc>
            </a:pPr>
            <a:r>
              <a:rPr lang="en-US" sz="3000" dirty="0">
                <a:solidFill>
                  <a:srgbClr val="1482AC"/>
                </a:solidFill>
                <a:latin typeface="Arial Bold"/>
              </a:rPr>
              <a:t>B.E-CIVIL ENGINEERING</a:t>
            </a:r>
          </a:p>
          <a:p>
            <a:pPr>
              <a:lnSpc>
                <a:spcPts val="3600"/>
              </a:lnSpc>
            </a:pPr>
            <a:r>
              <a:rPr lang="en-US" sz="3000" dirty="0">
                <a:solidFill>
                  <a:srgbClr val="1482AC"/>
                </a:solidFill>
                <a:latin typeface="Arial Bold"/>
              </a:rPr>
              <a:t>ADHIPARASAKTHI ENGINEERING COLLEGE,MELMARUVATHUR,</a:t>
            </a:r>
          </a:p>
          <a:p>
            <a:pPr>
              <a:lnSpc>
                <a:spcPts val="3600"/>
              </a:lnSpc>
            </a:pPr>
            <a:endParaRPr lang="en-US" sz="3000" dirty="0">
              <a:solidFill>
                <a:srgbClr val="1482AC"/>
              </a:solidFill>
              <a:latin typeface="Arial Bold"/>
            </a:endParaRPr>
          </a:p>
          <a:p>
            <a:pPr algn="l">
              <a:lnSpc>
                <a:spcPts val="3600"/>
              </a:lnSpc>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a:p>
          <a:p>
            <a:pPr>
              <a:lnSpc>
                <a:spcPts val="1531"/>
              </a:lnSpc>
            </a:pPr>
            <a:r>
              <a:rPr lang="en-US" sz="1094">
                <a:solidFill>
                  <a:srgbClr val="000000"/>
                </a:solidFill>
                <a:latin typeface="Canva Sans"/>
              </a:rPr>
              <a:t>Deployment:</a:t>
            </a:r>
          </a:p>
          <a:p>
            <a:pPr>
              <a:lnSpc>
                <a:spcPts val="1531"/>
              </a:lnSpc>
            </a:pPr>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1550</Words>
  <Application>Microsoft Office PowerPoint</Application>
  <PresentationFormat>Custom</PresentationFormat>
  <Paragraphs>121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918667712172</cp:lastModifiedBy>
  <cp:revision>6</cp:revision>
  <dcterms:created xsi:type="dcterms:W3CDTF">2006-08-16T00:00:00Z</dcterms:created>
  <dcterms:modified xsi:type="dcterms:W3CDTF">2024-04-05T06:51:11Z</dcterms:modified>
  <dc:identifier>DAGBXrfDsO8</dc:identifier>
</cp:coreProperties>
</file>