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T.TAMIL SELVAN,</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1551</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Canva Sans</vt:lpstr>
      <vt:lpstr>Arial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9</cp:revision>
  <dcterms:created xsi:type="dcterms:W3CDTF">2006-08-16T00:00:00Z</dcterms:created>
  <dcterms:modified xsi:type="dcterms:W3CDTF">2024-04-05T14:45:01Z</dcterms:modified>
  <dc:identifier>DAGBXrfDsO8</dc:identifier>
</cp:coreProperties>
</file>