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lack" panose="020B0A04020102020204" pitchFamily="34" charset="0"/>
      <p:bold r:id="rId13"/>
    </p:embeddedFont>
    <p:embeddedFont>
      <p:font typeface="Arial Bold" panose="020B0704020202020204" pitchFamily="34" charset="0"/>
      <p:regular r:id="rId14"/>
      <p:bold r:id="rId15"/>
    </p:embeddedFont>
    <p:embeddedFont>
      <p:font typeface="Canva Sans"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97465" y="4650299"/>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231654"/>
          </a:xfrm>
          <a:prstGeom prst="rect">
            <a:avLst/>
          </a:prstGeom>
        </p:spPr>
        <p:txBody>
          <a:bodyPr lIns="0" tIns="0" rIns="0" bIns="0" rtlCol="0" anchor="t">
            <a:spAutoFit/>
          </a:bodyPr>
          <a:lstStyle/>
          <a:p>
            <a:pPr>
              <a:lnSpc>
                <a:spcPts val="3600"/>
              </a:lnSpc>
            </a:pPr>
            <a:r>
              <a:rPr lang="en-US" sz="3000" i="1" dirty="0">
                <a:solidFill>
                  <a:srgbClr val="FFFF00"/>
                </a:solidFill>
                <a:latin typeface="Arial Black" panose="020B0A04020102020204" pitchFamily="34" charset="0"/>
              </a:rPr>
              <a:t>Presented By:</a:t>
            </a:r>
          </a:p>
          <a:p>
            <a:pPr>
              <a:lnSpc>
                <a:spcPts val="3600"/>
              </a:lnSpc>
            </a:pPr>
            <a:r>
              <a:rPr lang="en-US" sz="3000" i="1">
                <a:solidFill>
                  <a:srgbClr val="FFFF00"/>
                </a:solidFill>
                <a:latin typeface="Arial Black" panose="020B0A04020102020204" pitchFamily="34" charset="0"/>
              </a:rPr>
              <a:t>C.NANDHINI,</a:t>
            </a:r>
            <a:endParaRPr lang="en-US" sz="3000" i="1" dirty="0">
              <a:solidFill>
                <a:srgbClr val="FFFF00"/>
              </a:solidFill>
              <a:latin typeface="Arial Black" panose="020B0A04020102020204" pitchFamily="34" charset="0"/>
            </a:endParaRPr>
          </a:p>
          <a:p>
            <a:pPr>
              <a:lnSpc>
                <a:spcPts val="3600"/>
              </a:lnSpc>
            </a:pPr>
            <a:r>
              <a:rPr lang="en-US" sz="3000" i="1" dirty="0">
                <a:solidFill>
                  <a:srgbClr val="FFFF00"/>
                </a:solidFill>
                <a:latin typeface="Arial Black" panose="020B0A04020102020204" pitchFamily="34" charset="0"/>
              </a:rPr>
              <a:t>B.E-ELECTRICAL AND ELECTRONICS ENGINEERING,</a:t>
            </a:r>
          </a:p>
          <a:p>
            <a:pPr>
              <a:lnSpc>
                <a:spcPts val="3600"/>
              </a:lnSpc>
            </a:pPr>
            <a:r>
              <a:rPr lang="en-US" sz="3000" i="1" dirty="0">
                <a:solidFill>
                  <a:srgbClr val="FFFF00"/>
                </a:solidFill>
                <a:latin typeface="Arial Black" panose="020B0A04020102020204" pitchFamily="34" charset="0"/>
              </a:rPr>
              <a:t>ADHIPARASAKTHI ENGINEERING, COLLEGE,MELMARUVATHUR.</a:t>
            </a:r>
          </a:p>
          <a:p>
            <a:pPr>
              <a:lnSpc>
                <a:spcPts val="3600"/>
              </a:lnSpc>
            </a:pPr>
            <a:endParaRPr lang="en-US" sz="3000" i="1" dirty="0">
              <a:solidFill>
                <a:srgbClr val="FFFF00"/>
              </a:solidFill>
              <a:latin typeface="Arial Black" panose="020B0A04020102020204" pitchFamily="34" charset="0"/>
            </a:endParaRPr>
          </a:p>
          <a:p>
            <a:pPr algn="l">
              <a:lnSpc>
                <a:spcPts val="3600"/>
              </a:lnSpc>
            </a:pPr>
            <a:endParaRPr i="1" dirty="0">
              <a:solidFill>
                <a:srgbClr val="FFFF00"/>
              </a:solidFill>
              <a:latin typeface="Arial Black" panose="020B0A04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1554</Words>
  <Application>Microsoft Office PowerPoint</Application>
  <PresentationFormat>Custom</PresentationFormat>
  <Paragraphs>121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Arial Black</vt:lpstr>
      <vt:lpstr>Arial Bold</vt:lpstr>
      <vt:lpstr>Canva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poovarasan ramalingam</cp:lastModifiedBy>
  <cp:revision>6</cp:revision>
  <dcterms:created xsi:type="dcterms:W3CDTF">2006-08-16T00:00:00Z</dcterms:created>
  <dcterms:modified xsi:type="dcterms:W3CDTF">2024-04-04T15:42:16Z</dcterms:modified>
  <dc:identifier>DAGBXrfDsO8</dc:identifier>
</cp:coreProperties>
</file>