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lack" panose="020B0A04020102020204" pitchFamily="34" charset="0"/>
      <p:bold r:id="rId13"/>
    </p:embeddedFont>
    <p:embeddedFont>
      <p:font typeface="Arial Bold" panose="020B0704020202020204" pitchFamily="34" charset="0"/>
      <p:regular r:id="rId14"/>
      <p:bold r:id="rId15"/>
    </p:embeddedFont>
    <p:embeddedFont>
      <p:font typeface="Canva San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97465" y="4650299"/>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i="1" dirty="0">
                <a:solidFill>
                  <a:schemeClr val="accent6">
                    <a:lumMod val="40000"/>
                    <a:lumOff val="60000"/>
                  </a:schemeClr>
                </a:solidFill>
                <a:latin typeface="Arial Black" panose="020B0A04020102020204" pitchFamily="34" charset="0"/>
              </a:rPr>
              <a:t>Presented By:</a:t>
            </a:r>
          </a:p>
          <a:p>
            <a:pPr>
              <a:lnSpc>
                <a:spcPts val="3600"/>
              </a:lnSpc>
            </a:pPr>
            <a:r>
              <a:rPr lang="en-US" sz="3000" i="1">
                <a:solidFill>
                  <a:schemeClr val="accent6">
                    <a:lumMod val="40000"/>
                    <a:lumOff val="60000"/>
                  </a:schemeClr>
                </a:solidFill>
                <a:latin typeface="Arial Black" panose="020B0A04020102020204" pitchFamily="34" charset="0"/>
              </a:rPr>
              <a:t>S.NAVEEN,</a:t>
            </a:r>
            <a:endParaRPr lang="en-US" sz="3000" i="1" dirty="0">
              <a:solidFill>
                <a:schemeClr val="accent6">
                  <a:lumMod val="40000"/>
                  <a:lumOff val="60000"/>
                </a:schemeClr>
              </a:solidFill>
              <a:latin typeface="Arial Black" panose="020B0A04020102020204" pitchFamily="34" charset="0"/>
            </a:endParaRPr>
          </a:p>
          <a:p>
            <a:pPr>
              <a:lnSpc>
                <a:spcPts val="3600"/>
              </a:lnSpc>
            </a:pPr>
            <a:r>
              <a:rPr lang="en-US" sz="3000" i="1" dirty="0">
                <a:solidFill>
                  <a:schemeClr val="accent6">
                    <a:lumMod val="40000"/>
                    <a:lumOff val="60000"/>
                  </a:schemeClr>
                </a:solidFill>
                <a:latin typeface="Arial Black" panose="020B0A04020102020204" pitchFamily="34" charset="0"/>
              </a:rPr>
              <a:t>B.E-ELECTRICAL AND ELECTRONICS ENGINEERING,</a:t>
            </a:r>
          </a:p>
          <a:p>
            <a:pPr>
              <a:lnSpc>
                <a:spcPts val="3600"/>
              </a:lnSpc>
            </a:pPr>
            <a:r>
              <a:rPr lang="en-US" sz="3000" i="1" dirty="0">
                <a:solidFill>
                  <a:schemeClr val="accent6">
                    <a:lumMod val="40000"/>
                    <a:lumOff val="60000"/>
                  </a:schemeClr>
                </a:solidFill>
                <a:latin typeface="Arial Black" panose="020B0A04020102020204" pitchFamily="34" charset="0"/>
              </a:rPr>
              <a:t>ADHIPARASAKTHI ENGINEERING, COLLEGE,MELMARUVATHUR.</a:t>
            </a:r>
          </a:p>
          <a:p>
            <a:pPr>
              <a:lnSpc>
                <a:spcPts val="3600"/>
              </a:lnSpc>
            </a:pPr>
            <a:endParaRPr lang="en-US" sz="3000" i="1" dirty="0">
              <a:solidFill>
                <a:schemeClr val="accent6">
                  <a:lumMod val="40000"/>
                  <a:lumOff val="60000"/>
                </a:schemeClr>
              </a:solidFill>
              <a:latin typeface="Arial Black" panose="020B0A04020102020204" pitchFamily="34" charset="0"/>
            </a:endParaRPr>
          </a:p>
          <a:p>
            <a:pPr algn="l">
              <a:lnSpc>
                <a:spcPts val="3600"/>
              </a:lnSpc>
            </a:pPr>
            <a:endParaRPr i="1" dirty="0">
              <a:solidFill>
                <a:schemeClr val="accent6">
                  <a:lumMod val="40000"/>
                  <a:lumOff val="60000"/>
                </a:schemeClr>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1554</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Canva Sans</vt:lpstr>
      <vt:lpstr>Arial Bold</vt:lpstr>
      <vt:lpstr>Calibri</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13</cp:revision>
  <dcterms:created xsi:type="dcterms:W3CDTF">2006-08-16T00:00:00Z</dcterms:created>
  <dcterms:modified xsi:type="dcterms:W3CDTF">2024-04-04T17:42:39Z</dcterms:modified>
  <dc:identifier>DAGBXrfDsO8</dc:identifier>
</cp:coreProperties>
</file>