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60" r:id="rId1"/>
  </p:sldMasterIdLst>
  <p:notesMasterIdLst>
    <p:notesMasterId r:id="rId2"/>
  </p:notesMasterIdLst>
  <p:sldIdLst>
    <p:sldId id="270" r:id="rId3"/>
    <p:sldId id="271" r:id="rId4"/>
    <p:sldId id="272" r:id="rId5"/>
    <p:sldId id="273" r:id="rId6"/>
    <p:sldId id="274" r:id="rId7"/>
    <p:sldId id="275" r:id="rId8"/>
    <p:sldId id="276" r:id="rId9"/>
    <p:sldId id="277" r:id="rId10"/>
    <p:sldId id="278" r:id="rId11"/>
    <p:sldId id="279" r:id="rId12"/>
    <p:sldId id="281" r:id="rId13"/>
  </p:sldIdLst>
  <p:sldSz cy="10287000" cx="18288000"/>
  <p:notesSz cx="6858000" cy="9144000"/>
  <p:embeddedFontLst>
    <p:embeddedFont>
      <p:font typeface="Arial Bold" charset="0"/>
      <p:regular r:id="rId14"/>
    </p:embeddedFont>
    <p:embeddedFont>
      <p:font typeface="Calibri" pitchFamily="34" charset="0"/>
      <p:regular r:id="rId15"/>
      <p:bold r:id="rId16"/>
      <p:italic r:id="rId17"/>
      <p:boldItalic r:id="rId18"/>
    </p:embeddedFont>
    <p:embeddedFont>
      <p:font typeface="Canva Sans" charset="0"/>
      <p:regular r:id="rId19"/>
    </p:embeddedFont>
  </p:embeddedFontLst>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autoAdjust="0"/>
    <p:restoredTop sz="94622" autoAdjust="0"/>
  </p:normalViewPr>
  <p:slideViewPr>
    <p:cSldViewPr>
      <p:cViewPr varScale="1">
        <p:scale>
          <a:sx n="47" d="100"/>
          <a:sy n="47" d="100"/>
        </p:scale>
        <p:origin x="-84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font" Target="fonts/font1.fntdata"/><Relationship Id="rId15" Type="http://schemas.openxmlformats.org/officeDocument/2006/relationships/font" Target="fonts/font2.fntdata"/><Relationship Id="rId16" Type="http://schemas.openxmlformats.org/officeDocument/2006/relationships/font" Target="fonts/font3.fntdata"/><Relationship Id="rId17" Type="http://schemas.openxmlformats.org/officeDocument/2006/relationships/font" Target="fonts/font4.fntdata"/><Relationship Id="rId18" Type="http://schemas.openxmlformats.org/officeDocument/2006/relationships/font" Target="fonts/font5.fntdata"/><Relationship Id="rId19" Type="http://schemas.openxmlformats.org/officeDocument/2006/relationships/font" Target="fonts/font6.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3" name=""/>
        <p:cNvGrpSpPr/>
        <p:nvPr/>
      </p:nvGrpSpPr>
      <p:grpSpPr>
        <a:xfrm>
          <a:off x="0" y="0"/>
          <a:ext cx="0" cy="0"/>
          <a:chOff x="0" y="0"/>
          <a:chExt cx="0" cy="0"/>
        </a:xfrm>
      </p:grpSpPr>
      <p:sp>
        <p:nvSpPr>
          <p:cNvPr id="104871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2"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73" name=""/>
        <p:cNvGrpSpPr/>
        <p:nvPr/>
      </p:nvGrpSpPr>
      <p:grpSpPr>
        <a:xfrm>
          <a:off x="0" y="0"/>
          <a:ext cx="0" cy="0"/>
          <a:chOff x="0" y="0"/>
          <a:chExt cx="0" cy="0"/>
        </a:xfrm>
      </p:grpSpPr>
      <p:sp>
        <p:nvSpPr>
          <p:cNvPr id="1048655"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656"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657" name="Date Placeholder 3"/>
          <p:cNvSpPr>
            <a:spLocks noGrp="1"/>
          </p:cNvSpPr>
          <p:nvPr>
            <p:ph type="dt" sz="half" idx="10"/>
          </p:nvPr>
        </p:nvSpPr>
        <p:spPr/>
        <p:txBody>
          <a:bodyPr/>
          <a:p>
            <a:fld id="{1D8BD707-D9CF-40AE-B4C6-C98DA3205C09}" type="datetimeFigureOut">
              <a:rPr lang="en-US" smtClean="0"/>
              <a:t>4/4/2024</a:t>
            </a:fld>
            <a:endParaRPr lang="en-US"/>
          </a:p>
        </p:txBody>
      </p:sp>
      <p:sp>
        <p:nvSpPr>
          <p:cNvPr id="1048658" name="Footer Placeholder 4"/>
          <p:cNvSpPr>
            <a:spLocks noGrp="1"/>
          </p:cNvSpPr>
          <p:nvPr>
            <p:ph type="ftr" sz="quarter" idx="11"/>
          </p:nvPr>
        </p:nvSpPr>
        <p:spPr/>
        <p:txBody>
          <a:bodyPr/>
          <a:p>
            <a:endParaRPr lang="en-US"/>
          </a:p>
        </p:txBody>
      </p:sp>
      <p:sp>
        <p:nvSpPr>
          <p:cNvPr id="1048659"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8" name=""/>
        <p:cNvGrpSpPr/>
        <p:nvPr/>
      </p:nvGrpSpPr>
      <p:grpSpPr>
        <a:xfrm>
          <a:off x="0" y="0"/>
          <a:ext cx="0" cy="0"/>
          <a:chOff x="0" y="0"/>
          <a:chExt cx="0" cy="0"/>
        </a:xfrm>
      </p:grpSpPr>
      <p:sp>
        <p:nvSpPr>
          <p:cNvPr id="1048680" name="Title 1"/>
          <p:cNvSpPr>
            <a:spLocks noGrp="1"/>
          </p:cNvSpPr>
          <p:nvPr>
            <p:ph type="title"/>
          </p:nvPr>
        </p:nvSpPr>
        <p:spPr/>
        <p:txBody>
          <a:bodyPr/>
          <a:p>
            <a:r>
              <a:rPr lang="en-US" smtClean="0"/>
              <a:t>Click to edit Master title style</a:t>
            </a:r>
            <a:endParaRPr lang="en-US"/>
          </a:p>
        </p:txBody>
      </p:sp>
      <p:sp>
        <p:nvSpPr>
          <p:cNvPr id="1048681"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2" name="Date Placeholder 3"/>
          <p:cNvSpPr>
            <a:spLocks noGrp="1"/>
          </p:cNvSpPr>
          <p:nvPr>
            <p:ph type="dt" sz="half" idx="10"/>
          </p:nvPr>
        </p:nvSpPr>
        <p:spPr/>
        <p:txBody>
          <a:bodyPr/>
          <a:p>
            <a:fld id="{1D8BD707-D9CF-40AE-B4C6-C98DA3205C09}" type="datetimeFigureOut">
              <a:rPr lang="en-US" smtClean="0"/>
              <a:t>4/4/2024</a:t>
            </a:fld>
            <a:endParaRPr lang="en-US"/>
          </a:p>
        </p:txBody>
      </p:sp>
      <p:sp>
        <p:nvSpPr>
          <p:cNvPr id="1048683" name="Footer Placeholder 4"/>
          <p:cNvSpPr>
            <a:spLocks noGrp="1"/>
          </p:cNvSpPr>
          <p:nvPr>
            <p:ph type="ftr" sz="quarter" idx="11"/>
          </p:nvPr>
        </p:nvSpPr>
        <p:spPr/>
        <p:txBody>
          <a:bodyPr/>
          <a:p>
            <a:endParaRPr lang="en-US"/>
          </a:p>
        </p:txBody>
      </p:sp>
      <p:sp>
        <p:nvSpPr>
          <p:cNvPr id="1048684"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5" name=""/>
        <p:cNvGrpSpPr/>
        <p:nvPr/>
      </p:nvGrpSpPr>
      <p:grpSpPr>
        <a:xfrm>
          <a:off x="0" y="0"/>
          <a:ext cx="0" cy="0"/>
          <a:chOff x="0" y="0"/>
          <a:chExt cx="0" cy="0"/>
        </a:xfrm>
      </p:grpSpPr>
      <p:sp>
        <p:nvSpPr>
          <p:cNvPr id="1048664"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65"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6" name="Date Placeholder 3"/>
          <p:cNvSpPr>
            <a:spLocks noGrp="1"/>
          </p:cNvSpPr>
          <p:nvPr>
            <p:ph type="dt" sz="half" idx="10"/>
          </p:nvPr>
        </p:nvSpPr>
        <p:spPr/>
        <p:txBody>
          <a:bodyPr/>
          <a:p>
            <a:fld id="{1D8BD707-D9CF-40AE-B4C6-C98DA3205C09}" type="datetimeFigureOut">
              <a:rPr lang="en-US" smtClean="0"/>
              <a:t>4/4/2024</a:t>
            </a:fld>
            <a:endParaRPr lang="en-US"/>
          </a:p>
        </p:txBody>
      </p:sp>
      <p:sp>
        <p:nvSpPr>
          <p:cNvPr id="1048667" name="Footer Placeholder 4"/>
          <p:cNvSpPr>
            <a:spLocks noGrp="1"/>
          </p:cNvSpPr>
          <p:nvPr>
            <p:ph type="ftr" sz="quarter" idx="11"/>
          </p:nvPr>
        </p:nvSpPr>
        <p:spPr/>
        <p:txBody>
          <a:bodyPr/>
          <a:p>
            <a:endParaRPr lang="en-US"/>
          </a:p>
        </p:txBody>
      </p:sp>
      <p:sp>
        <p:nvSpPr>
          <p:cNvPr id="1048668"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76" name=""/>
        <p:cNvGrpSpPr/>
        <p:nvPr/>
      </p:nvGrpSpPr>
      <p:grpSpPr>
        <a:xfrm>
          <a:off x="0" y="0"/>
          <a:ext cx="0" cy="0"/>
          <a:chOff x="0" y="0"/>
          <a:chExt cx="0" cy="0"/>
        </a:xfrm>
      </p:grpSpPr>
      <p:sp>
        <p:nvSpPr>
          <p:cNvPr id="1048669" name="Title 1"/>
          <p:cNvSpPr>
            <a:spLocks noGrp="1"/>
          </p:cNvSpPr>
          <p:nvPr>
            <p:ph type="title"/>
          </p:nvPr>
        </p:nvSpPr>
        <p:spPr/>
        <p:txBody>
          <a:bodyPr/>
          <a:p>
            <a:r>
              <a:rPr lang="en-US" smtClean="0"/>
              <a:t>Click to edit Master title style</a:t>
            </a:r>
            <a:endParaRPr lang="en-US"/>
          </a:p>
        </p:txBody>
      </p:sp>
      <p:sp>
        <p:nvSpPr>
          <p:cNvPr id="1048670"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1" name="Date Placeholder 3"/>
          <p:cNvSpPr>
            <a:spLocks noGrp="1"/>
          </p:cNvSpPr>
          <p:nvPr>
            <p:ph type="dt" sz="half" idx="10"/>
          </p:nvPr>
        </p:nvSpPr>
        <p:spPr/>
        <p:txBody>
          <a:bodyPr/>
          <a:p>
            <a:fld id="{1D8BD707-D9CF-40AE-B4C6-C98DA3205C09}" type="datetimeFigureOut">
              <a:rPr lang="en-US" smtClean="0"/>
              <a:t>4/4/2024</a:t>
            </a:fld>
            <a:endParaRPr lang="en-US"/>
          </a:p>
        </p:txBody>
      </p:sp>
      <p:sp>
        <p:nvSpPr>
          <p:cNvPr id="1048672" name="Footer Placeholder 4"/>
          <p:cNvSpPr>
            <a:spLocks noGrp="1"/>
          </p:cNvSpPr>
          <p:nvPr>
            <p:ph type="ftr" sz="quarter" idx="11"/>
          </p:nvPr>
        </p:nvSpPr>
        <p:spPr/>
        <p:txBody>
          <a:bodyPr/>
          <a:p>
            <a:endParaRPr lang="en-US"/>
          </a:p>
        </p:txBody>
      </p:sp>
      <p:sp>
        <p:nvSpPr>
          <p:cNvPr id="1048673"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9" name=""/>
        <p:cNvGrpSpPr/>
        <p:nvPr/>
      </p:nvGrpSpPr>
      <p:grpSpPr>
        <a:xfrm>
          <a:off x="0" y="0"/>
          <a:ext cx="0" cy="0"/>
          <a:chOff x="0" y="0"/>
          <a:chExt cx="0" cy="0"/>
        </a:xfrm>
      </p:grpSpPr>
      <p:sp>
        <p:nvSpPr>
          <p:cNvPr id="1048685"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86"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87" name="Date Placeholder 3"/>
          <p:cNvSpPr>
            <a:spLocks noGrp="1"/>
          </p:cNvSpPr>
          <p:nvPr>
            <p:ph type="dt" sz="half" idx="10"/>
          </p:nvPr>
        </p:nvSpPr>
        <p:spPr/>
        <p:txBody>
          <a:bodyPr/>
          <a:p>
            <a:fld id="{1D8BD707-D9CF-40AE-B4C6-C98DA3205C09}" type="datetimeFigureOut">
              <a:rPr lang="en-US" smtClean="0"/>
              <a:t>4/4/2024</a:t>
            </a:fld>
            <a:endParaRPr lang="en-US"/>
          </a:p>
        </p:txBody>
      </p:sp>
      <p:sp>
        <p:nvSpPr>
          <p:cNvPr id="1048688" name="Footer Placeholder 4"/>
          <p:cNvSpPr>
            <a:spLocks noGrp="1"/>
          </p:cNvSpPr>
          <p:nvPr>
            <p:ph type="ftr" sz="quarter" idx="11"/>
          </p:nvPr>
        </p:nvSpPr>
        <p:spPr/>
        <p:txBody>
          <a:bodyPr/>
          <a:p>
            <a:endParaRPr lang="en-US"/>
          </a:p>
        </p:txBody>
      </p:sp>
      <p:sp>
        <p:nvSpPr>
          <p:cNvPr id="1048689"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80" name=""/>
        <p:cNvGrpSpPr/>
        <p:nvPr/>
      </p:nvGrpSpPr>
      <p:grpSpPr>
        <a:xfrm>
          <a:off x="0" y="0"/>
          <a:ext cx="0" cy="0"/>
          <a:chOff x="0" y="0"/>
          <a:chExt cx="0" cy="0"/>
        </a:xfrm>
      </p:grpSpPr>
      <p:sp>
        <p:nvSpPr>
          <p:cNvPr id="1048690" name="Title 1"/>
          <p:cNvSpPr>
            <a:spLocks noGrp="1"/>
          </p:cNvSpPr>
          <p:nvPr>
            <p:ph type="title"/>
          </p:nvPr>
        </p:nvSpPr>
        <p:spPr/>
        <p:txBody>
          <a:bodyPr/>
          <a:p>
            <a:r>
              <a:rPr lang="en-US" smtClean="0"/>
              <a:t>Click to edit Master title style</a:t>
            </a:r>
            <a:endParaRPr lang="en-US"/>
          </a:p>
        </p:txBody>
      </p:sp>
      <p:sp>
        <p:nvSpPr>
          <p:cNvPr id="1048691"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2"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3" name="Date Placeholder 4"/>
          <p:cNvSpPr>
            <a:spLocks noGrp="1"/>
          </p:cNvSpPr>
          <p:nvPr>
            <p:ph type="dt" sz="half" idx="10"/>
          </p:nvPr>
        </p:nvSpPr>
        <p:spPr/>
        <p:txBody>
          <a:bodyPr/>
          <a:p>
            <a:fld id="{1D8BD707-D9CF-40AE-B4C6-C98DA3205C09}" type="datetimeFigureOut">
              <a:rPr lang="en-US" smtClean="0"/>
              <a:t>4/4/2024</a:t>
            </a:fld>
            <a:endParaRPr lang="en-US"/>
          </a:p>
        </p:txBody>
      </p:sp>
      <p:sp>
        <p:nvSpPr>
          <p:cNvPr id="1048694" name="Footer Placeholder 5"/>
          <p:cNvSpPr>
            <a:spLocks noGrp="1"/>
          </p:cNvSpPr>
          <p:nvPr>
            <p:ph type="ftr" sz="quarter" idx="11"/>
          </p:nvPr>
        </p:nvSpPr>
        <p:spPr/>
        <p:txBody>
          <a:bodyPr/>
          <a:p>
            <a:endParaRPr lang="en-US"/>
          </a:p>
        </p:txBody>
      </p:sp>
      <p:sp>
        <p:nvSpPr>
          <p:cNvPr id="1048695"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81" name=""/>
        <p:cNvGrpSpPr/>
        <p:nvPr/>
      </p:nvGrpSpPr>
      <p:grpSpPr>
        <a:xfrm>
          <a:off x="0" y="0"/>
          <a:ext cx="0" cy="0"/>
          <a:chOff x="0" y="0"/>
          <a:chExt cx="0" cy="0"/>
        </a:xfrm>
      </p:grpSpPr>
      <p:sp>
        <p:nvSpPr>
          <p:cNvPr id="1048696" name="Title 1"/>
          <p:cNvSpPr>
            <a:spLocks noGrp="1"/>
          </p:cNvSpPr>
          <p:nvPr>
            <p:ph type="title"/>
          </p:nvPr>
        </p:nvSpPr>
        <p:spPr/>
        <p:txBody>
          <a:bodyPr/>
          <a:p>
            <a:r>
              <a:rPr lang="en-US" smtClean="0"/>
              <a:t>Click to edit Master title style</a:t>
            </a:r>
            <a:endParaRPr lang="en-US"/>
          </a:p>
        </p:txBody>
      </p:sp>
      <p:sp>
        <p:nvSpPr>
          <p:cNvPr id="1048697"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8"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9"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00"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1" name="Date Placeholder 6"/>
          <p:cNvSpPr>
            <a:spLocks noGrp="1"/>
          </p:cNvSpPr>
          <p:nvPr>
            <p:ph type="dt" sz="half" idx="10"/>
          </p:nvPr>
        </p:nvSpPr>
        <p:spPr/>
        <p:txBody>
          <a:bodyPr/>
          <a:p>
            <a:fld id="{1D8BD707-D9CF-40AE-B4C6-C98DA3205C09}" type="datetimeFigureOut">
              <a:rPr lang="en-US" smtClean="0"/>
              <a:t>4/4/2024</a:t>
            </a:fld>
            <a:endParaRPr lang="en-US"/>
          </a:p>
        </p:txBody>
      </p:sp>
      <p:sp>
        <p:nvSpPr>
          <p:cNvPr id="1048702" name="Footer Placeholder 7"/>
          <p:cNvSpPr>
            <a:spLocks noGrp="1"/>
          </p:cNvSpPr>
          <p:nvPr>
            <p:ph type="ftr" sz="quarter" idx="11"/>
          </p:nvPr>
        </p:nvSpPr>
        <p:spPr/>
        <p:txBody>
          <a:bodyPr/>
          <a:p>
            <a:endParaRPr lang="en-US"/>
          </a:p>
        </p:txBody>
      </p:sp>
      <p:sp>
        <p:nvSpPr>
          <p:cNvPr id="1048703"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4" name=""/>
        <p:cNvGrpSpPr/>
        <p:nvPr/>
      </p:nvGrpSpPr>
      <p:grpSpPr>
        <a:xfrm>
          <a:off x="0" y="0"/>
          <a:ext cx="0" cy="0"/>
          <a:chOff x="0" y="0"/>
          <a:chExt cx="0" cy="0"/>
        </a:xfrm>
      </p:grpSpPr>
      <p:sp>
        <p:nvSpPr>
          <p:cNvPr id="1048660" name="Title 1"/>
          <p:cNvSpPr>
            <a:spLocks noGrp="1"/>
          </p:cNvSpPr>
          <p:nvPr>
            <p:ph type="title"/>
          </p:nvPr>
        </p:nvSpPr>
        <p:spPr/>
        <p:txBody>
          <a:bodyPr/>
          <a:p>
            <a:r>
              <a:rPr lang="en-US" smtClean="0"/>
              <a:t>Click to edit Master title style</a:t>
            </a:r>
            <a:endParaRPr lang="en-US"/>
          </a:p>
        </p:txBody>
      </p:sp>
      <p:sp>
        <p:nvSpPr>
          <p:cNvPr id="1048661" name="Date Placeholder 2"/>
          <p:cNvSpPr>
            <a:spLocks noGrp="1"/>
          </p:cNvSpPr>
          <p:nvPr>
            <p:ph type="dt" sz="half" idx="10"/>
          </p:nvPr>
        </p:nvSpPr>
        <p:spPr/>
        <p:txBody>
          <a:bodyPr/>
          <a:p>
            <a:fld id="{1D8BD707-D9CF-40AE-B4C6-C98DA3205C09}" type="datetimeFigureOut">
              <a:rPr lang="en-US" smtClean="0"/>
              <a:t>4/4/2024</a:t>
            </a:fld>
            <a:endParaRPr lang="en-US"/>
          </a:p>
        </p:txBody>
      </p:sp>
      <p:sp>
        <p:nvSpPr>
          <p:cNvPr id="1048662" name="Footer Placeholder 3"/>
          <p:cNvSpPr>
            <a:spLocks noGrp="1"/>
          </p:cNvSpPr>
          <p:nvPr>
            <p:ph type="ftr" sz="quarter" idx="11"/>
          </p:nvPr>
        </p:nvSpPr>
        <p:spPr/>
        <p:txBody>
          <a:bodyPr/>
          <a:p>
            <a:endParaRPr lang="en-US"/>
          </a:p>
        </p:txBody>
      </p:sp>
      <p:sp>
        <p:nvSpPr>
          <p:cNvPr id="1048663" name="Slide Number Placeholder 4"/>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581" name="Date Placeholder 1"/>
          <p:cNvSpPr>
            <a:spLocks noGrp="1"/>
          </p:cNvSpPr>
          <p:nvPr>
            <p:ph type="dt" sz="half" idx="10"/>
          </p:nvPr>
        </p:nvSpPr>
        <p:spPr/>
        <p:txBody>
          <a:bodyPr/>
          <a:p>
            <a:fld id="{1D8BD707-D9CF-40AE-B4C6-C98DA3205C09}" type="datetimeFigureOut">
              <a:rPr lang="en-US" smtClean="0"/>
              <a:t>4/4/2024</a:t>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2" name=""/>
        <p:cNvGrpSpPr/>
        <p:nvPr/>
      </p:nvGrpSpPr>
      <p:grpSpPr>
        <a:xfrm>
          <a:off x="0" y="0"/>
          <a:ext cx="0" cy="0"/>
          <a:chOff x="0" y="0"/>
          <a:chExt cx="0" cy="0"/>
        </a:xfrm>
      </p:grpSpPr>
      <p:sp>
        <p:nvSpPr>
          <p:cNvPr id="1048704"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705"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6"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07" name="Date Placeholder 4"/>
          <p:cNvSpPr>
            <a:spLocks noGrp="1"/>
          </p:cNvSpPr>
          <p:nvPr>
            <p:ph type="dt" sz="half" idx="10"/>
          </p:nvPr>
        </p:nvSpPr>
        <p:spPr/>
        <p:txBody>
          <a:bodyPr/>
          <a:p>
            <a:fld id="{1D8BD707-D9CF-40AE-B4C6-C98DA3205C09}" type="datetimeFigureOut">
              <a:rPr lang="en-US" smtClean="0"/>
              <a:t>4/4/2024</a:t>
            </a:fld>
            <a:endParaRPr lang="en-US"/>
          </a:p>
        </p:txBody>
      </p:sp>
      <p:sp>
        <p:nvSpPr>
          <p:cNvPr id="1048708" name="Footer Placeholder 5"/>
          <p:cNvSpPr>
            <a:spLocks noGrp="1"/>
          </p:cNvSpPr>
          <p:nvPr>
            <p:ph type="ftr" sz="quarter" idx="11"/>
          </p:nvPr>
        </p:nvSpPr>
        <p:spPr/>
        <p:txBody>
          <a:bodyPr/>
          <a:p>
            <a:endParaRPr lang="en-US"/>
          </a:p>
        </p:txBody>
      </p:sp>
      <p:sp>
        <p:nvSpPr>
          <p:cNvPr id="1048709"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7" name=""/>
        <p:cNvGrpSpPr/>
        <p:nvPr/>
      </p:nvGrpSpPr>
      <p:grpSpPr>
        <a:xfrm>
          <a:off x="0" y="0"/>
          <a:ext cx="0" cy="0"/>
          <a:chOff x="0" y="0"/>
          <a:chExt cx="0" cy="0"/>
        </a:xfrm>
      </p:grpSpPr>
      <p:sp>
        <p:nvSpPr>
          <p:cNvPr id="1048674"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75"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76"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77" name="Date Placeholder 4"/>
          <p:cNvSpPr>
            <a:spLocks noGrp="1"/>
          </p:cNvSpPr>
          <p:nvPr>
            <p:ph type="dt" sz="half" idx="10"/>
          </p:nvPr>
        </p:nvSpPr>
        <p:spPr/>
        <p:txBody>
          <a:bodyPr/>
          <a:p>
            <a:fld id="{1D8BD707-D9CF-40AE-B4C6-C98DA3205C09}" type="datetimeFigureOut">
              <a:rPr lang="en-US" smtClean="0"/>
              <a:t>4/4/2024</a:t>
            </a:fld>
            <a:endParaRPr lang="en-US"/>
          </a:p>
        </p:txBody>
      </p:sp>
      <p:sp>
        <p:nvSpPr>
          <p:cNvPr id="1048678" name="Footer Placeholder 5"/>
          <p:cNvSpPr>
            <a:spLocks noGrp="1"/>
          </p:cNvSpPr>
          <p:nvPr>
            <p:ph type="ftr" sz="quarter" idx="11"/>
          </p:nvPr>
        </p:nvSpPr>
        <p:spPr/>
        <p:txBody>
          <a:bodyPr/>
          <a:p>
            <a:endParaRPr lang="en-US"/>
          </a:p>
        </p:txBody>
      </p:sp>
      <p:sp>
        <p:nvSpPr>
          <p:cNvPr id="1048679"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t>4/4/2024</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s://www.naanmudhalvan.tn.gov.in/https:/skillsbuild.org/https:/www.canva.com/https:/www.google.com/https:/chat.openai.com/https:/www.python.org/" TargetMode="External"/><Relationship Id="rId3"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grpSp>
        <p:nvGrpSpPr>
          <p:cNvPr id="26" name="Group 2"/>
          <p:cNvGrpSpPr/>
          <p:nvPr/>
        </p:nvGrpSpPr>
        <p:grpSpPr>
          <a:xfrm>
            <a:off x="669801" y="685800"/>
            <a:ext cx="5554980" cy="142496"/>
            <a:chOff x="0" y="0"/>
            <a:chExt cx="7406640" cy="189994"/>
          </a:xfrm>
        </p:grpSpPr>
        <p:sp>
          <p:nvSpPr>
            <p:cNvPr id="1048584"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27" name="Group 4"/>
          <p:cNvGrpSpPr/>
          <p:nvPr/>
        </p:nvGrpSpPr>
        <p:grpSpPr>
          <a:xfrm>
            <a:off x="12063220" y="680464"/>
            <a:ext cx="5554980" cy="147831"/>
            <a:chOff x="0" y="0"/>
            <a:chExt cx="7406640" cy="197108"/>
          </a:xfrm>
        </p:grpSpPr>
        <p:sp>
          <p:nvSpPr>
            <p:cNvPr id="1048585"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28" name="Group 6"/>
          <p:cNvGrpSpPr/>
          <p:nvPr/>
        </p:nvGrpSpPr>
        <p:grpSpPr>
          <a:xfrm>
            <a:off x="6362745" y="685800"/>
            <a:ext cx="5554980" cy="137160"/>
            <a:chOff x="0" y="0"/>
            <a:chExt cx="7406640" cy="182880"/>
          </a:xfrm>
        </p:grpSpPr>
        <p:sp>
          <p:nvSpPr>
            <p:cNvPr id="1048586"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587"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grpSp>
        <p:nvGrpSpPr>
          <p:cNvPr id="29" name="Group 9"/>
          <p:cNvGrpSpPr/>
          <p:nvPr/>
        </p:nvGrpSpPr>
        <p:grpSpPr>
          <a:xfrm>
            <a:off x="669801" y="4628646"/>
            <a:ext cx="16948398" cy="5007224"/>
            <a:chOff x="0" y="0"/>
            <a:chExt cx="22597864" cy="6676298"/>
          </a:xfrm>
        </p:grpSpPr>
        <p:sp>
          <p:nvSpPr>
            <p:cNvPr id="1048588" name="Freeform 10"/>
            <p:cNvSpPr/>
            <p:nvPr/>
          </p:nvSpPr>
          <p:spPr>
            <a:xfrm>
              <a:off x="0" y="0"/>
              <a:ext cx="22597872" cy="6676263"/>
            </a:xfrm>
            <a:custGeom>
              <a:avLst/>
              <a:ah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048589" name="TextBox 11"/>
          <p:cNvSpPr txBox="1"/>
          <p:nvPr/>
        </p:nvSpPr>
        <p:spPr>
          <a:xfrm>
            <a:off x="2194384" y="2592216"/>
            <a:ext cx="13533120" cy="822960"/>
          </a:xfrm>
          <a:prstGeom prst="rect"/>
        </p:spPr>
        <p:txBody>
          <a:bodyPr anchor="t" bIns="0" lIns="0" rIns="0" rtlCol="0" tIns="0">
            <a:spAutoFit/>
          </a:bodyPr>
          <a:p>
            <a:pPr algn="ctr">
              <a:lnSpc>
                <a:spcPts val="6480"/>
              </a:lnSpc>
            </a:pPr>
            <a:r>
              <a:rPr sz="5400" lang="en-US">
                <a:solidFill>
                  <a:srgbClr val="1CADE4"/>
                </a:solidFill>
                <a:latin typeface="Arial Bold"/>
              </a:rPr>
              <a:t>IMDB Movie Reviews</a:t>
            </a:r>
          </a:p>
        </p:txBody>
      </p:sp>
      <p:sp>
        <p:nvSpPr>
          <p:cNvPr id="1048590" name="TextBox 12"/>
          <p:cNvSpPr txBox="1"/>
          <p:nvPr/>
        </p:nvSpPr>
        <p:spPr>
          <a:xfrm>
            <a:off x="-403233" y="1501952"/>
            <a:ext cx="18907092" cy="731394"/>
          </a:xfrm>
          <a:prstGeom prst="rect"/>
        </p:spPr>
        <p:txBody>
          <a:bodyPr anchor="t" bIns="0" lIns="0" rIns="0" rtlCol="0" tIns="0">
            <a:spAutoFit/>
          </a:bodyPr>
          <a:p>
            <a:pPr algn="ctr">
              <a:lnSpc>
                <a:spcPts val="5759"/>
              </a:lnSpc>
            </a:pPr>
            <a:r>
              <a:rPr sz="4800" lang="en-US">
                <a:solidFill>
                  <a:srgbClr val="1482AC"/>
                </a:solidFill>
                <a:latin typeface="Arial Bold"/>
              </a:rPr>
              <a:t>CAPSTONE PROJECT</a:t>
            </a:r>
          </a:p>
        </p:txBody>
      </p:sp>
      <p:sp>
        <p:nvSpPr>
          <p:cNvPr id="1048591" name="TextBox 13"/>
          <p:cNvSpPr txBox="1"/>
          <p:nvPr/>
        </p:nvSpPr>
        <p:spPr>
          <a:xfrm>
            <a:off x="2404045" y="5625628"/>
            <a:ext cx="11787394" cy="2743200"/>
          </a:xfrm>
          <a:prstGeom prst="rect"/>
        </p:spPr>
        <p:txBody>
          <a:bodyPr anchor="t" bIns="0" lIns="0" rIns="0" rtlCol="0" tIns="0">
            <a:spAutoFit/>
          </a:bodyPr>
          <a:p>
            <a:pPr>
              <a:lnSpc>
                <a:spcPts val="3600"/>
              </a:lnSpc>
            </a:pPr>
            <a:r>
              <a:rPr dirty="0" sz="3000" lang="en-US">
                <a:solidFill>
                  <a:srgbClr val="1482AC"/>
                </a:solidFill>
                <a:latin typeface="Arial Bold"/>
              </a:rPr>
              <a:t>Presented By:</a:t>
            </a:r>
          </a:p>
          <a:p>
            <a:pPr>
              <a:lnSpc>
                <a:spcPts val="3600"/>
              </a:lnSpc>
            </a:pPr>
            <a:r>
              <a:rPr altLang="en-US" dirty="0" sz="3000" lang="en-US" smtClean="0">
                <a:solidFill>
                  <a:srgbClr val="1482AC"/>
                </a:solidFill>
                <a:latin typeface="Arial Bold"/>
              </a:rPr>
              <a:t>E</a:t>
            </a:r>
            <a:r>
              <a:rPr altLang="en-US" dirty="0" sz="3000" lang="en-US" smtClean="0">
                <a:solidFill>
                  <a:srgbClr val="1482AC"/>
                </a:solidFill>
                <a:latin typeface="Arial Bold"/>
              </a:rPr>
              <a:t>.</a:t>
            </a:r>
            <a:r>
              <a:rPr altLang="en-US" dirty="0" sz="3000" lang="en-US" smtClean="0">
                <a:solidFill>
                  <a:srgbClr val="1482AC"/>
                </a:solidFill>
                <a:latin typeface="Arial Bold"/>
              </a:rPr>
              <a:t>T</a:t>
            </a:r>
            <a:r>
              <a:rPr altLang="en-US" dirty="0" sz="3000" lang="en-US" smtClean="0">
                <a:solidFill>
                  <a:srgbClr val="1482AC"/>
                </a:solidFill>
                <a:latin typeface="Arial Bold"/>
              </a:rPr>
              <a:t>a</a:t>
            </a:r>
            <a:r>
              <a:rPr altLang="en-US" dirty="0" sz="3000" lang="en-US" smtClean="0">
                <a:solidFill>
                  <a:srgbClr val="1482AC"/>
                </a:solidFill>
                <a:latin typeface="Arial Bold"/>
              </a:rPr>
              <a:t>m</a:t>
            </a:r>
            <a:r>
              <a:rPr altLang="en-US" dirty="0" sz="3000" lang="en-US" smtClean="0">
                <a:solidFill>
                  <a:srgbClr val="1482AC"/>
                </a:solidFill>
                <a:latin typeface="Arial Bold"/>
              </a:rPr>
              <a:t>i</a:t>
            </a:r>
            <a:r>
              <a:rPr altLang="en-US" dirty="0" sz="3000" lang="en-US" smtClean="0">
                <a:solidFill>
                  <a:srgbClr val="1482AC"/>
                </a:solidFill>
                <a:latin typeface="Arial Bold"/>
              </a:rPr>
              <a:t>l</a:t>
            </a:r>
            <a:r>
              <a:rPr altLang="en-US" dirty="0" sz="3000" lang="en-US" smtClean="0">
                <a:solidFill>
                  <a:srgbClr val="1482AC"/>
                </a:solidFill>
                <a:latin typeface="Arial Bold"/>
              </a:rPr>
              <a:t>v</a:t>
            </a:r>
            <a:r>
              <a:rPr altLang="en-US" dirty="0" sz="3000" lang="en-US" smtClean="0">
                <a:solidFill>
                  <a:srgbClr val="1482AC"/>
                </a:solidFill>
                <a:latin typeface="Arial Bold"/>
              </a:rPr>
              <a:t>a</a:t>
            </a:r>
            <a:r>
              <a:rPr altLang="en-US" dirty="0" sz="3000" lang="en-US" smtClean="0">
                <a:solidFill>
                  <a:srgbClr val="1482AC"/>
                </a:solidFill>
                <a:latin typeface="Arial Bold"/>
              </a:rPr>
              <a:t>l</a:t>
            </a:r>
            <a:r>
              <a:rPr altLang="en-US" dirty="0" sz="3000" lang="en-US" smtClean="0">
                <a:solidFill>
                  <a:srgbClr val="1482AC"/>
                </a:solidFill>
                <a:latin typeface="Arial Bold"/>
              </a:rPr>
              <a:t>a</a:t>
            </a:r>
            <a:r>
              <a:rPr altLang="en-US" dirty="0" sz="3000" lang="en-US" smtClean="0">
                <a:solidFill>
                  <a:srgbClr val="1482AC"/>
                </a:solidFill>
                <a:latin typeface="Arial Bold"/>
              </a:rPr>
              <a:t>v</a:t>
            </a:r>
            <a:r>
              <a:rPr altLang="en-US" dirty="0" sz="3000" lang="en-US" smtClean="0">
                <a:solidFill>
                  <a:srgbClr val="1482AC"/>
                </a:solidFill>
                <a:latin typeface="Arial Bold"/>
              </a:rPr>
              <a:t>a</a:t>
            </a:r>
            <a:r>
              <a:rPr altLang="en-US" dirty="0" sz="3000" lang="en-US" smtClean="0">
                <a:solidFill>
                  <a:srgbClr val="1482AC"/>
                </a:solidFill>
                <a:latin typeface="Arial Bold"/>
              </a:rPr>
              <a:t>n</a:t>
            </a:r>
            <a:endParaRPr altLang="en-US" lang="zh-CN"/>
          </a:p>
          <a:p>
            <a:pPr>
              <a:lnSpc>
                <a:spcPts val="3600"/>
              </a:lnSpc>
            </a:pPr>
            <a:r>
              <a:rPr dirty="0" sz="3000" lang="en-US" smtClean="0">
                <a:solidFill>
                  <a:srgbClr val="1482AC"/>
                </a:solidFill>
                <a:latin typeface="Arial Bold"/>
              </a:rPr>
              <a:t>B.E-</a:t>
            </a:r>
            <a:r>
              <a:rPr dirty="0" sz="3000" lang="en-US" smtClean="0">
                <a:solidFill>
                  <a:srgbClr val="1482AC"/>
                </a:solidFill>
                <a:latin typeface="Arial Bold"/>
              </a:rPr>
              <a:t>E</a:t>
            </a:r>
            <a:r>
              <a:rPr dirty="0" sz="3000" lang="en-US" smtClean="0">
                <a:solidFill>
                  <a:srgbClr val="1482AC"/>
                </a:solidFill>
                <a:latin typeface="Arial Bold"/>
              </a:rPr>
              <a:t>L</a:t>
            </a:r>
            <a:r>
              <a:rPr dirty="0" sz="3000" lang="en-US" smtClean="0">
                <a:solidFill>
                  <a:srgbClr val="1482AC"/>
                </a:solidFill>
                <a:latin typeface="Arial Bold"/>
              </a:rPr>
              <a:t>E</a:t>
            </a:r>
            <a:r>
              <a:rPr dirty="0" sz="3000" lang="en-US" smtClean="0">
                <a:solidFill>
                  <a:srgbClr val="1482AC"/>
                </a:solidFill>
                <a:latin typeface="Arial Bold"/>
              </a:rPr>
              <a:t>C</a:t>
            </a:r>
            <a:r>
              <a:rPr dirty="0" sz="3000" lang="en-US" smtClean="0">
                <a:solidFill>
                  <a:srgbClr val="1482AC"/>
                </a:solidFill>
                <a:latin typeface="Arial Bold"/>
              </a:rPr>
              <a:t>T</a:t>
            </a:r>
            <a:r>
              <a:rPr dirty="0" sz="3000" lang="en-US" smtClean="0">
                <a:solidFill>
                  <a:srgbClr val="1482AC"/>
                </a:solidFill>
                <a:latin typeface="Arial Bold"/>
              </a:rPr>
              <a:t>R</a:t>
            </a:r>
            <a:r>
              <a:rPr dirty="0" sz="3000" lang="en-US" smtClean="0">
                <a:solidFill>
                  <a:srgbClr val="1482AC"/>
                </a:solidFill>
                <a:latin typeface="Arial Bold"/>
              </a:rPr>
              <a:t>I</a:t>
            </a:r>
            <a:r>
              <a:rPr dirty="0" sz="3000" lang="en-US" smtClean="0">
                <a:solidFill>
                  <a:srgbClr val="1482AC"/>
                </a:solidFill>
                <a:latin typeface="Arial Bold"/>
              </a:rPr>
              <a:t>C</a:t>
            </a:r>
            <a:r>
              <a:rPr dirty="0" sz="3000" lang="en-US" smtClean="0">
                <a:solidFill>
                  <a:srgbClr val="1482AC"/>
                </a:solidFill>
                <a:latin typeface="Arial Bold"/>
              </a:rPr>
              <a:t>A</a:t>
            </a:r>
            <a:r>
              <a:rPr dirty="0" sz="3000" lang="en-US" smtClean="0">
                <a:solidFill>
                  <a:srgbClr val="1482AC"/>
                </a:solidFill>
                <a:latin typeface="Arial Bold"/>
              </a:rPr>
              <a:t>L</a:t>
            </a:r>
            <a:r>
              <a:rPr dirty="0" sz="3000" lang="en-US" smtClean="0">
                <a:solidFill>
                  <a:srgbClr val="1482AC"/>
                </a:solidFill>
                <a:latin typeface="Arial Bold"/>
              </a:rPr>
              <a:t> </a:t>
            </a:r>
            <a:r>
              <a:rPr dirty="0" sz="3000" lang="en-US" smtClean="0">
                <a:solidFill>
                  <a:srgbClr val="1482AC"/>
                </a:solidFill>
                <a:latin typeface="Arial Bold"/>
              </a:rPr>
              <a:t>&amp;</a:t>
            </a:r>
            <a:r>
              <a:rPr dirty="0" sz="3000" lang="en-US" smtClean="0">
                <a:solidFill>
                  <a:srgbClr val="1482AC"/>
                </a:solidFill>
                <a:latin typeface="Arial Bold"/>
              </a:rPr>
              <a:t> </a:t>
            </a:r>
            <a:r>
              <a:rPr dirty="0" sz="3000" lang="en-US" smtClean="0">
                <a:solidFill>
                  <a:srgbClr val="1482AC"/>
                </a:solidFill>
                <a:latin typeface="Arial Bold"/>
              </a:rPr>
              <a:t>E</a:t>
            </a:r>
            <a:r>
              <a:rPr dirty="0" sz="3000" lang="en-US" smtClean="0">
                <a:solidFill>
                  <a:srgbClr val="1482AC"/>
                </a:solidFill>
                <a:latin typeface="Arial Bold"/>
              </a:rPr>
              <a:t>L</a:t>
            </a:r>
            <a:r>
              <a:rPr dirty="0" sz="3000" lang="en-US" smtClean="0">
                <a:solidFill>
                  <a:srgbClr val="1482AC"/>
                </a:solidFill>
                <a:latin typeface="Arial Bold"/>
              </a:rPr>
              <a:t>E</a:t>
            </a:r>
            <a:r>
              <a:rPr dirty="0" sz="3000" lang="en-US" smtClean="0">
                <a:solidFill>
                  <a:srgbClr val="1482AC"/>
                </a:solidFill>
                <a:latin typeface="Arial Bold"/>
              </a:rPr>
              <a:t>C</a:t>
            </a:r>
            <a:r>
              <a:rPr dirty="0" sz="3000" lang="en-US" smtClean="0">
                <a:solidFill>
                  <a:srgbClr val="1482AC"/>
                </a:solidFill>
                <a:latin typeface="Arial Bold"/>
              </a:rPr>
              <a:t>T</a:t>
            </a:r>
            <a:r>
              <a:rPr dirty="0" sz="3000" lang="en-US" smtClean="0">
                <a:solidFill>
                  <a:srgbClr val="1482AC"/>
                </a:solidFill>
                <a:latin typeface="Arial Bold"/>
              </a:rPr>
              <a:t>RONIC </a:t>
            </a:r>
            <a:r>
              <a:rPr dirty="0" sz="3000" lang="en-US" smtClean="0">
                <a:solidFill>
                  <a:srgbClr val="1482AC"/>
                </a:solidFill>
                <a:latin typeface="Arial Bold"/>
              </a:rPr>
              <a:t>E</a:t>
            </a:r>
            <a:r>
              <a:rPr dirty="0" sz="3000" lang="en-US" smtClean="0">
                <a:solidFill>
                  <a:srgbClr val="1482AC"/>
                </a:solidFill>
                <a:latin typeface="Arial Bold"/>
              </a:rPr>
              <a:t>N</a:t>
            </a:r>
            <a:r>
              <a:rPr dirty="0" sz="3000" lang="en-US" smtClean="0">
                <a:solidFill>
                  <a:srgbClr val="1482AC"/>
                </a:solidFill>
                <a:latin typeface="Arial Bold"/>
              </a:rPr>
              <a:t>GINEERING </a:t>
            </a:r>
            <a:endParaRPr altLang="en-US" lang="zh-CN"/>
          </a:p>
          <a:p>
            <a:pPr>
              <a:lnSpc>
                <a:spcPts val="3600"/>
              </a:lnSpc>
            </a:pPr>
            <a:r>
              <a:rPr dirty="0" sz="3000" lang="en-US" smtClean="0">
                <a:solidFill>
                  <a:srgbClr val="1482AC"/>
                </a:solidFill>
                <a:latin typeface="Arial Bold"/>
              </a:rPr>
              <a:t>ADHIPARASAKTHI ENGINEERING COLLEGE,MELMARUVATHUR,</a:t>
            </a:r>
          </a:p>
          <a:p>
            <a:pPr>
              <a:lnSpc>
                <a:spcPts val="3600"/>
              </a:lnSpc>
            </a:pPr>
            <a:endParaRPr dirty="0" sz="3000" lang="en-US">
              <a:solidFill>
                <a:srgbClr val="1482AC"/>
              </a:solidFill>
              <a:latin typeface="Arial Bold"/>
            </a:endParaRPr>
          </a:p>
          <a:p>
            <a:pPr algn="l">
              <a:lnSpc>
                <a:spcPts val="3600"/>
              </a:lnSpc>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grpSp>
        <p:nvGrpSpPr>
          <p:cNvPr id="66" name="Group 2"/>
          <p:cNvGrpSpPr/>
          <p:nvPr/>
        </p:nvGrpSpPr>
        <p:grpSpPr>
          <a:xfrm>
            <a:off x="669801" y="685800"/>
            <a:ext cx="5554980" cy="142496"/>
            <a:chOff x="0" y="0"/>
            <a:chExt cx="7406640" cy="189994"/>
          </a:xfrm>
        </p:grpSpPr>
        <p:sp>
          <p:nvSpPr>
            <p:cNvPr id="1048644"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7" name="Group 4"/>
          <p:cNvGrpSpPr/>
          <p:nvPr/>
        </p:nvGrpSpPr>
        <p:grpSpPr>
          <a:xfrm>
            <a:off x="12063220" y="680464"/>
            <a:ext cx="5554980" cy="147831"/>
            <a:chOff x="0" y="0"/>
            <a:chExt cx="7406640" cy="197108"/>
          </a:xfrm>
        </p:grpSpPr>
        <p:sp>
          <p:nvSpPr>
            <p:cNvPr id="1048645"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8" name="Group 6"/>
          <p:cNvGrpSpPr/>
          <p:nvPr/>
        </p:nvGrpSpPr>
        <p:grpSpPr>
          <a:xfrm>
            <a:off x="6362745" y="685800"/>
            <a:ext cx="5554980" cy="137160"/>
            <a:chOff x="0" y="0"/>
            <a:chExt cx="7406640" cy="182880"/>
          </a:xfrm>
        </p:grpSpPr>
        <p:sp>
          <p:nvSpPr>
            <p:cNvPr id="1048646"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47"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48"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References</a:t>
            </a:r>
          </a:p>
        </p:txBody>
      </p:sp>
      <p:sp>
        <p:nvSpPr>
          <p:cNvPr id="1048649" name="TextBox 10"/>
          <p:cNvSpPr txBox="1"/>
          <p:nvPr/>
        </p:nvSpPr>
        <p:spPr>
          <a:xfrm>
            <a:off x="2894882" y="3285126"/>
            <a:ext cx="12498237" cy="3677412"/>
          </a:xfrm>
          <a:prstGeom prst="rect"/>
        </p:spPr>
        <p:txBody>
          <a:bodyPr anchor="t" bIns="0" lIns="0" rIns="0" rtlCol="0" tIns="0">
            <a:spAutoFit/>
          </a:bodyPr>
          <a:p>
            <a:pPr algn="ctr">
              <a:lnSpc>
                <a:spcPts val="7239"/>
              </a:lnSpc>
            </a:pPr>
            <a:r>
              <a:rPr sz="5171" lang="en-US" u="sng">
                <a:solidFill>
                  <a:srgbClr val="000000"/>
                </a:solidFill>
                <a:latin typeface="Canva Sans"/>
                <a:hlinkClick r:id="rId2"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grpSp>
        <p:nvGrpSpPr>
          <p:cNvPr id="70" name="Group 2"/>
          <p:cNvGrpSpPr/>
          <p:nvPr/>
        </p:nvGrpSpPr>
        <p:grpSpPr>
          <a:xfrm>
            <a:off x="669801" y="685800"/>
            <a:ext cx="5554980" cy="142496"/>
            <a:chOff x="0" y="0"/>
            <a:chExt cx="7406640" cy="189994"/>
          </a:xfrm>
        </p:grpSpPr>
        <p:sp>
          <p:nvSpPr>
            <p:cNvPr id="1048650"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71" name="Group 4"/>
          <p:cNvGrpSpPr/>
          <p:nvPr/>
        </p:nvGrpSpPr>
        <p:grpSpPr>
          <a:xfrm>
            <a:off x="12063220" y="680464"/>
            <a:ext cx="5554980" cy="147831"/>
            <a:chOff x="0" y="0"/>
            <a:chExt cx="7406640" cy="197108"/>
          </a:xfrm>
        </p:grpSpPr>
        <p:sp>
          <p:nvSpPr>
            <p:cNvPr id="1048651"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72" name="Group 6"/>
          <p:cNvGrpSpPr/>
          <p:nvPr/>
        </p:nvGrpSpPr>
        <p:grpSpPr>
          <a:xfrm>
            <a:off x="6362745" y="685800"/>
            <a:ext cx="5554980" cy="137160"/>
            <a:chOff x="0" y="0"/>
            <a:chExt cx="7406640" cy="182880"/>
          </a:xfrm>
        </p:grpSpPr>
        <p:sp>
          <p:nvSpPr>
            <p:cNvPr id="1048652"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53"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54" name="TextBox 9"/>
          <p:cNvSpPr txBox="1"/>
          <p:nvPr/>
        </p:nvSpPr>
        <p:spPr>
          <a:xfrm>
            <a:off x="2286001" y="4109322"/>
            <a:ext cx="13765236" cy="640080"/>
          </a:xfrm>
          <a:prstGeom prst="rect"/>
        </p:spPr>
        <p:txBody>
          <a:bodyPr anchor="t" bIns="0" lIns="0" rIns="0" rtlCol="0" tIns="0">
            <a:spAutoFit/>
          </a:bodyPr>
          <a:p>
            <a:pPr algn="ctr">
              <a:lnSpc>
                <a:spcPts val="5040"/>
              </a:lnSpc>
            </a:pPr>
            <a:r>
              <a:rPr sz="4200" lang="en-US">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Group 2"/>
          <p:cNvGrpSpPr/>
          <p:nvPr/>
        </p:nvGrpSpPr>
        <p:grpSpPr>
          <a:xfrm>
            <a:off x="669801" y="685800"/>
            <a:ext cx="5554980" cy="142496"/>
            <a:chOff x="0" y="0"/>
            <a:chExt cx="7406640" cy="189994"/>
          </a:xfrm>
        </p:grpSpPr>
        <p:sp>
          <p:nvSpPr>
            <p:cNvPr id="1048593"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35" name="Group 4"/>
          <p:cNvGrpSpPr/>
          <p:nvPr/>
        </p:nvGrpSpPr>
        <p:grpSpPr>
          <a:xfrm>
            <a:off x="12063220" y="680464"/>
            <a:ext cx="5554980" cy="147831"/>
            <a:chOff x="0" y="0"/>
            <a:chExt cx="7406640" cy="197108"/>
          </a:xfrm>
        </p:grpSpPr>
        <p:sp>
          <p:nvSpPr>
            <p:cNvPr id="1048594"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36" name="Group 6"/>
          <p:cNvGrpSpPr/>
          <p:nvPr/>
        </p:nvGrpSpPr>
        <p:grpSpPr>
          <a:xfrm>
            <a:off x="6362745" y="685800"/>
            <a:ext cx="5554980" cy="137160"/>
            <a:chOff x="0" y="0"/>
            <a:chExt cx="7406640" cy="182880"/>
          </a:xfrm>
        </p:grpSpPr>
        <p:sp>
          <p:nvSpPr>
            <p:cNvPr id="1048595"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596"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597" name="TextBox 9"/>
          <p:cNvSpPr txBox="1"/>
          <p:nvPr/>
        </p:nvSpPr>
        <p:spPr>
          <a:xfrm>
            <a:off x="1365800" y="797697"/>
            <a:ext cx="15590520" cy="640080"/>
          </a:xfrm>
          <a:prstGeom prst="rect"/>
        </p:spPr>
        <p:txBody>
          <a:bodyPr anchor="t" bIns="0" lIns="0" rIns="0" rtlCol="0" tIns="0">
            <a:spAutoFit/>
          </a:bodyPr>
          <a:p>
            <a:pPr algn="l">
              <a:lnSpc>
                <a:spcPts val="5040"/>
              </a:lnSpc>
            </a:pPr>
            <a:r>
              <a:rPr sz="4200" lang="en-US">
                <a:solidFill>
                  <a:srgbClr val="002060"/>
                </a:solidFill>
                <a:latin typeface="Arial Bold"/>
              </a:rPr>
              <a:t>OUTLINE</a:t>
            </a:r>
          </a:p>
        </p:txBody>
      </p:sp>
      <p:sp>
        <p:nvSpPr>
          <p:cNvPr id="1048598" name="TextBox 10"/>
          <p:cNvSpPr txBox="1"/>
          <p:nvPr/>
        </p:nvSpPr>
        <p:spPr>
          <a:xfrm>
            <a:off x="1348740" y="2378877"/>
            <a:ext cx="16345650" cy="5029200"/>
          </a:xfrm>
          <a:prstGeom prst="rect"/>
        </p:spPr>
        <p:txBody>
          <a:bodyPr anchor="t" bIns="0" lIns="0" rIns="0" rtlCol="0" tIns="0">
            <a:spAutoFit/>
          </a:bodyPr>
          <a:p>
            <a:pPr algn="l">
              <a:lnSpc>
                <a:spcPts val="3960"/>
              </a:lnSpc>
            </a:pPr>
            <a:r>
              <a:rPr sz="3000" lang="en-US">
                <a:solidFill>
                  <a:srgbClr val="404040"/>
                </a:solidFill>
                <a:latin typeface="Arial Bold"/>
              </a:rPr>
              <a:t>  </a:t>
            </a:r>
          </a:p>
          <a:p>
            <a:pPr algn="l" indent="-271462" lvl="1" marL="542925">
              <a:lnSpc>
                <a:spcPts val="3960"/>
              </a:lnSpc>
              <a:buFont typeface="Arial"/>
              <a:buChar char="•"/>
            </a:pPr>
            <a:r>
              <a:rPr sz="3000" lang="en-US">
                <a:solidFill>
                  <a:srgbClr val="404040"/>
                </a:solidFill>
                <a:latin typeface="Arial Bold"/>
              </a:rPr>
              <a:t>Problem Statement </a:t>
            </a:r>
          </a:p>
          <a:p>
            <a:pPr algn="l" indent="-271462" lvl="1" marL="542925">
              <a:lnSpc>
                <a:spcPts val="3960"/>
              </a:lnSpc>
              <a:buFont typeface="Arial"/>
              <a:buChar char="•"/>
            </a:pPr>
            <a:r>
              <a:rPr sz="3000" lang="en-US">
                <a:solidFill>
                  <a:srgbClr val="404040"/>
                </a:solidFill>
                <a:latin typeface="Arial Bold"/>
              </a:rPr>
              <a:t>Proposed System/Solution</a:t>
            </a:r>
          </a:p>
          <a:p>
            <a:pPr algn="l" indent="-271462" lvl="1" marL="542925">
              <a:lnSpc>
                <a:spcPts val="3960"/>
              </a:lnSpc>
              <a:buFont typeface="Arial"/>
              <a:buChar char="•"/>
            </a:pPr>
            <a:r>
              <a:rPr sz="3000" lang="en-US">
                <a:solidFill>
                  <a:srgbClr val="404040"/>
                </a:solidFill>
                <a:latin typeface="Arial Bold"/>
              </a:rPr>
              <a:t>System Development Approach</a:t>
            </a:r>
          </a:p>
          <a:p>
            <a:pPr algn="l" indent="-271462" lvl="1" marL="542925">
              <a:lnSpc>
                <a:spcPts val="3960"/>
              </a:lnSpc>
              <a:buFont typeface="Arial"/>
              <a:buChar char="•"/>
            </a:pPr>
            <a:r>
              <a:rPr sz="3000" lang="en-US">
                <a:solidFill>
                  <a:srgbClr val="404040"/>
                </a:solidFill>
                <a:latin typeface="Arial Bold"/>
              </a:rPr>
              <a:t>Algorithm &amp; Deployment  </a:t>
            </a:r>
          </a:p>
          <a:p>
            <a:pPr algn="l" indent="-271462" lvl="1" marL="542925">
              <a:lnSpc>
                <a:spcPts val="3960"/>
              </a:lnSpc>
              <a:buFont typeface="Arial"/>
              <a:buChar char="•"/>
            </a:pPr>
            <a:r>
              <a:rPr sz="3000" lang="en-US">
                <a:solidFill>
                  <a:srgbClr val="404040"/>
                </a:solidFill>
                <a:latin typeface="Arial Bold"/>
              </a:rPr>
              <a:t>Result </a:t>
            </a:r>
          </a:p>
          <a:p>
            <a:pPr algn="l" indent="-271462" lvl="1" marL="542925">
              <a:lnSpc>
                <a:spcPts val="3960"/>
              </a:lnSpc>
              <a:buFont typeface="Arial"/>
              <a:buChar char="•"/>
            </a:pPr>
            <a:r>
              <a:rPr sz="3000" lang="en-US">
                <a:solidFill>
                  <a:srgbClr val="404040"/>
                </a:solidFill>
                <a:latin typeface="Arial Bold"/>
              </a:rPr>
              <a:t>Conclusion</a:t>
            </a:r>
          </a:p>
          <a:p>
            <a:pPr algn="l" indent="-271462" lvl="1" marL="542925">
              <a:lnSpc>
                <a:spcPts val="3960"/>
              </a:lnSpc>
              <a:buFont typeface="Arial"/>
              <a:buChar char="•"/>
            </a:pPr>
            <a:r>
              <a:rPr sz="3000" lang="en-US">
                <a:solidFill>
                  <a:srgbClr val="404040"/>
                </a:solidFill>
                <a:latin typeface="Arial Bold"/>
              </a:rPr>
              <a:t>Future Scope</a:t>
            </a:r>
          </a:p>
          <a:p>
            <a:pPr algn="l" indent="-271462" lvl="1" marL="542925">
              <a:lnSpc>
                <a:spcPts val="3960"/>
              </a:lnSpc>
              <a:buFont typeface="Arial"/>
              <a:buChar char="•"/>
            </a:pPr>
            <a:r>
              <a:rPr sz="3000" lang="en-US">
                <a:solidFill>
                  <a:srgbClr val="404040"/>
                </a:solidFill>
                <a:latin typeface="Arial Bold"/>
              </a:rPr>
              <a:t>References</a:t>
            </a:r>
          </a:p>
          <a:p>
            <a:pPr algn="l" indent="-271462" lvl="1" marL="542925">
              <a:lnSpc>
                <a:spcPts val="3960"/>
              </a:lnSpc>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Group 2"/>
          <p:cNvGrpSpPr/>
          <p:nvPr/>
        </p:nvGrpSpPr>
        <p:grpSpPr>
          <a:xfrm>
            <a:off x="669801" y="685800"/>
            <a:ext cx="5554980" cy="142496"/>
            <a:chOff x="0" y="0"/>
            <a:chExt cx="7406640" cy="189994"/>
          </a:xfrm>
        </p:grpSpPr>
        <p:sp>
          <p:nvSpPr>
            <p:cNvPr id="1048599"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39" name="Group 4"/>
          <p:cNvGrpSpPr/>
          <p:nvPr/>
        </p:nvGrpSpPr>
        <p:grpSpPr>
          <a:xfrm>
            <a:off x="12063220" y="680464"/>
            <a:ext cx="5554980" cy="147831"/>
            <a:chOff x="0" y="0"/>
            <a:chExt cx="7406640" cy="197108"/>
          </a:xfrm>
        </p:grpSpPr>
        <p:sp>
          <p:nvSpPr>
            <p:cNvPr id="1048600"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0" name="Group 6"/>
          <p:cNvGrpSpPr/>
          <p:nvPr/>
        </p:nvGrpSpPr>
        <p:grpSpPr>
          <a:xfrm>
            <a:off x="6362745" y="685800"/>
            <a:ext cx="5554980" cy="137160"/>
            <a:chOff x="0" y="0"/>
            <a:chExt cx="7406640" cy="182880"/>
          </a:xfrm>
        </p:grpSpPr>
        <p:sp>
          <p:nvSpPr>
            <p:cNvPr id="1048601"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02"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03"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Problem Statement</a:t>
            </a:r>
          </a:p>
        </p:txBody>
      </p:sp>
      <p:sp>
        <p:nvSpPr>
          <p:cNvPr id="1048604" name="TextBox 10"/>
          <p:cNvSpPr txBox="1"/>
          <p:nvPr/>
        </p:nvSpPr>
        <p:spPr>
          <a:xfrm>
            <a:off x="1028700" y="3504585"/>
            <a:ext cx="16296072" cy="3261359"/>
          </a:xfrm>
          <a:prstGeom prst="rect"/>
        </p:spPr>
        <p:txBody>
          <a:bodyPr anchor="t" bIns="0" lIns="0" rIns="0" rtlCol="0" tIns="0">
            <a:spAutoFit/>
          </a:bodyPr>
          <a:p>
            <a:pPr algn="ctr">
              <a:lnSpc>
                <a:spcPts val="5136"/>
              </a:lnSpc>
            </a:pPr>
            <a:r>
              <a:rPr sz="3668" lang="en-US">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Group 2"/>
          <p:cNvGrpSpPr/>
          <p:nvPr/>
        </p:nvGrpSpPr>
        <p:grpSpPr>
          <a:xfrm>
            <a:off x="669801" y="685800"/>
            <a:ext cx="5554980" cy="142496"/>
            <a:chOff x="0" y="0"/>
            <a:chExt cx="7406640" cy="189994"/>
          </a:xfrm>
        </p:grpSpPr>
        <p:sp>
          <p:nvSpPr>
            <p:cNvPr id="1048605"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3" name="Group 4"/>
          <p:cNvGrpSpPr/>
          <p:nvPr/>
        </p:nvGrpSpPr>
        <p:grpSpPr>
          <a:xfrm>
            <a:off x="12063220" y="680464"/>
            <a:ext cx="5554980" cy="147831"/>
            <a:chOff x="0" y="0"/>
            <a:chExt cx="7406640" cy="197108"/>
          </a:xfrm>
        </p:grpSpPr>
        <p:sp>
          <p:nvSpPr>
            <p:cNvPr id="1048606"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4" name="Group 6"/>
          <p:cNvGrpSpPr/>
          <p:nvPr/>
        </p:nvGrpSpPr>
        <p:grpSpPr>
          <a:xfrm>
            <a:off x="6362745" y="685800"/>
            <a:ext cx="5554980" cy="137160"/>
            <a:chOff x="0" y="0"/>
            <a:chExt cx="7406640" cy="182880"/>
          </a:xfrm>
        </p:grpSpPr>
        <p:sp>
          <p:nvSpPr>
            <p:cNvPr id="1048607"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08"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09"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Proposed Solution</a:t>
            </a:r>
          </a:p>
        </p:txBody>
      </p:sp>
      <p:sp>
        <p:nvSpPr>
          <p:cNvPr id="1048610" name="TextBox 10"/>
          <p:cNvSpPr txBox="1"/>
          <p:nvPr/>
        </p:nvSpPr>
        <p:spPr>
          <a:xfrm>
            <a:off x="669801" y="2613580"/>
            <a:ext cx="16542600" cy="5067301"/>
          </a:xfrm>
          <a:prstGeom prst="rect"/>
        </p:spPr>
        <p:txBody>
          <a:bodyPr anchor="t" bIns="0" lIns="0" rIns="0" rtlCol="0" tIns="0">
            <a:spAutoFit/>
          </a:bodyPr>
          <a:p>
            <a:pPr algn="ctr">
              <a:lnSpc>
                <a:spcPts val="2660"/>
              </a:lnSpc>
            </a:pPr>
            <a:r>
              <a:rPr sz="1900" lang="en-US">
                <a:solidFill>
                  <a:srgbClr val="000000"/>
                </a:solidFill>
                <a:latin typeface="Canva Sans"/>
              </a:rPr>
              <a:t>To tackle this binary sentiment classification task on the movie dataset, you could use various classification algorithms such as:</a:t>
            </a:r>
          </a:p>
          <a:p>
            <a:pPr algn="ctr">
              <a:lnSpc>
                <a:spcPts val="2660"/>
              </a:lnSpc>
            </a:pPr>
          </a:p>
          <a:p>
            <a:pPr algn="ctr">
              <a:lnSpc>
                <a:spcPts val="2660"/>
              </a:lnSpc>
            </a:pPr>
            <a:r>
              <a:rPr sz="1900" lang="en-US">
                <a:solidFill>
                  <a:srgbClr val="000000"/>
                </a:solidFill>
                <a:latin typeface="Canva Sans"/>
              </a:rPr>
              <a:t>1. Logistic Regression</a:t>
            </a:r>
          </a:p>
          <a:p>
            <a:pPr algn="ctr">
              <a:lnSpc>
                <a:spcPts val="2660"/>
              </a:lnSpc>
            </a:pPr>
            <a:r>
              <a:rPr sz="1900" lang="en-US">
                <a:solidFill>
                  <a:srgbClr val="000000"/>
                </a:solidFill>
                <a:latin typeface="Canva Sans"/>
              </a:rPr>
              <a:t>2. Support Vector Machines (SVM)</a:t>
            </a:r>
          </a:p>
          <a:p>
            <a:pPr algn="ctr">
              <a:lnSpc>
                <a:spcPts val="2660"/>
              </a:lnSpc>
            </a:pPr>
            <a:r>
              <a:rPr sz="1900" lang="en-US">
                <a:solidFill>
                  <a:srgbClr val="000000"/>
                </a:solidFill>
                <a:latin typeface="Canva Sans"/>
              </a:rPr>
              <a:t>3. Random Forest</a:t>
            </a:r>
          </a:p>
          <a:p>
            <a:pPr algn="ctr">
              <a:lnSpc>
                <a:spcPts val="2660"/>
              </a:lnSpc>
            </a:pPr>
            <a:r>
              <a:rPr sz="1900" lang="en-US">
                <a:solidFill>
                  <a:srgbClr val="000000"/>
                </a:solidFill>
                <a:latin typeface="Canva Sans"/>
              </a:rPr>
              <a:t>4. Gradient Boosting</a:t>
            </a:r>
          </a:p>
          <a:p>
            <a:pPr algn="ctr">
              <a:lnSpc>
                <a:spcPts val="2660"/>
              </a:lnSpc>
            </a:pPr>
            <a:r>
              <a:rPr sz="1900" lang="en-US">
                <a:solidFill>
                  <a:srgbClr val="000000"/>
                </a:solidFill>
                <a:latin typeface="Canva Sans"/>
              </a:rPr>
              <a:t>5. Neural Networks (Deep Learning)</a:t>
            </a:r>
          </a:p>
          <a:p>
            <a:pPr algn="ctr">
              <a:lnSpc>
                <a:spcPts val="2660"/>
              </a:lnSpc>
            </a:pPr>
          </a:p>
          <a:p>
            <a:pPr algn="ctr">
              <a:lnSpc>
                <a:spcPts val="2660"/>
              </a:lnSpc>
            </a:pPr>
            <a:r>
              <a:rPr sz="1900" lang="en-US">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p>
          <a:p>
            <a:pPr algn="ctr">
              <a:lnSpc>
                <a:spcPts val="2660"/>
              </a:lnSpc>
            </a:pPr>
            <a:r>
              <a:rPr sz="1900" lang="en-US">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grpSp>
        <p:nvGrpSpPr>
          <p:cNvPr id="46" name="Group 2"/>
          <p:cNvGrpSpPr/>
          <p:nvPr/>
        </p:nvGrpSpPr>
        <p:grpSpPr>
          <a:xfrm>
            <a:off x="669801" y="685800"/>
            <a:ext cx="5554980" cy="142496"/>
            <a:chOff x="0" y="0"/>
            <a:chExt cx="7406640" cy="189994"/>
          </a:xfrm>
        </p:grpSpPr>
        <p:sp>
          <p:nvSpPr>
            <p:cNvPr id="1048611"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7" name="Group 4"/>
          <p:cNvGrpSpPr/>
          <p:nvPr/>
        </p:nvGrpSpPr>
        <p:grpSpPr>
          <a:xfrm>
            <a:off x="12063220" y="680464"/>
            <a:ext cx="5554980" cy="147831"/>
            <a:chOff x="0" y="0"/>
            <a:chExt cx="7406640" cy="197108"/>
          </a:xfrm>
        </p:grpSpPr>
        <p:sp>
          <p:nvSpPr>
            <p:cNvPr id="1048612"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8" name="Group 6"/>
          <p:cNvGrpSpPr/>
          <p:nvPr/>
        </p:nvGrpSpPr>
        <p:grpSpPr>
          <a:xfrm>
            <a:off x="6362745" y="685800"/>
            <a:ext cx="5554980" cy="137160"/>
            <a:chOff x="0" y="0"/>
            <a:chExt cx="7406640" cy="182880"/>
          </a:xfrm>
        </p:grpSpPr>
        <p:sp>
          <p:nvSpPr>
            <p:cNvPr id="1048613"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14"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15" name="TextBox 9"/>
          <p:cNvSpPr txBox="1"/>
          <p:nvPr/>
        </p:nvSpPr>
        <p:spPr>
          <a:xfrm>
            <a:off x="963228" y="925278"/>
            <a:ext cx="16361544" cy="905256"/>
          </a:xfrm>
          <a:prstGeom prst="rect"/>
        </p:spPr>
        <p:txBody>
          <a:bodyPr anchor="t" bIns="0" lIns="0" rIns="0" rtlCol="0" tIns="0">
            <a:spAutoFit/>
          </a:bodyPr>
          <a:p>
            <a:pPr algn="l">
              <a:lnSpc>
                <a:spcPts val="7128"/>
              </a:lnSpc>
            </a:pPr>
            <a:r>
              <a:rPr sz="5940" lang="en-US">
                <a:solidFill>
                  <a:srgbClr val="1CADE4"/>
                </a:solidFill>
                <a:latin typeface="Arial Bold"/>
              </a:rPr>
              <a:t>System  Approach</a:t>
            </a:r>
          </a:p>
        </p:txBody>
      </p:sp>
      <p:sp>
        <p:nvSpPr>
          <p:cNvPr id="1048616" name="TextBox 10"/>
          <p:cNvSpPr txBox="1"/>
          <p:nvPr/>
        </p:nvSpPr>
        <p:spPr>
          <a:xfrm>
            <a:off x="765051" y="2172017"/>
            <a:ext cx="16113181" cy="3969639"/>
          </a:xfrm>
          <a:prstGeom prst="rect"/>
        </p:spPr>
        <p:txBody>
          <a:bodyPr anchor="t" bIns="0" lIns="0" rIns="0" rtlCol="0" tIns="0">
            <a:spAutoFit/>
          </a:bodyPr>
          <a:p>
            <a:pPr>
              <a:lnSpc>
                <a:spcPts val="3473"/>
              </a:lnSpc>
            </a:pPr>
            <a:r>
              <a:rPr sz="2480" lang="en-US">
                <a:solidFill>
                  <a:srgbClr val="000000"/>
                </a:solidFill>
                <a:latin typeface="Canva Sans"/>
              </a:rPr>
              <a:t>1. Data Preprocessing: Tokenize, remove stopwords, punctuation, and perform stemming or lemmatization.</a:t>
            </a:r>
          </a:p>
          <a:p>
            <a:pPr>
              <a:lnSpc>
                <a:spcPts val="3473"/>
              </a:lnSpc>
            </a:pPr>
            <a:r>
              <a:rPr sz="2480" lang="en-US">
                <a:solidFill>
                  <a:srgbClr val="000000"/>
                </a:solidFill>
                <a:latin typeface="Canva Sans"/>
              </a:rPr>
              <a:t>2. Feature Extraction: Utilize word embeddings like Word2Vec or TF-IDF to convert text into numerical representations.</a:t>
            </a:r>
          </a:p>
          <a:p>
            <a:pPr>
              <a:lnSpc>
                <a:spcPts val="3473"/>
              </a:lnSpc>
            </a:pPr>
            <a:r>
              <a:rPr sz="2480" lang="en-US">
                <a:solidFill>
                  <a:srgbClr val="000000"/>
                </a:solidFill>
                <a:latin typeface="Canva Sans"/>
              </a:rPr>
              <a:t>3. Model Selection: Experiment with Logistic Regression, SVM, Random Forest, Gradient Boosting, and Deep Learning (RNNs/CNNs).</a:t>
            </a:r>
          </a:p>
          <a:p>
            <a:pPr>
              <a:lnSpc>
                <a:spcPts val="3473"/>
              </a:lnSpc>
            </a:pPr>
            <a:r>
              <a:rPr sz="2480" lang="en-US">
                <a:solidFill>
                  <a:srgbClr val="000000"/>
                </a:solidFill>
                <a:latin typeface="Canva Sans"/>
              </a:rPr>
              <a:t>4. Model Training and Evaluation: Split dataset, train models, and evaluate using metrics like accuracy, precision, recall, and F1-score.</a:t>
            </a:r>
          </a:p>
          <a:p>
            <a:pPr>
              <a:lnSpc>
                <a:spcPts val="3473"/>
              </a:lnSpc>
            </a:pPr>
            <a:r>
              <a:rPr sz="2480" lang="en-US">
                <a:solidFill>
                  <a:srgbClr val="000000"/>
                </a:solidFill>
                <a:latin typeface="Canva Sans"/>
              </a:rPr>
              <a:t>5. Hyperparameter Tuning: Fine-tune model parameters using techniques like grid search or random search.</a:t>
            </a:r>
          </a:p>
          <a:p>
            <a:pPr>
              <a:lnSpc>
                <a:spcPts val="3473"/>
              </a:lnSpc>
            </a:pPr>
            <a:r>
              <a:rPr sz="2480" lang="en-US">
                <a:solidFill>
                  <a:srgbClr val="000000"/>
                </a:solidFill>
                <a:latin typeface="Canva Sans"/>
              </a:rPr>
              <a:t>6. Ensemble Methods (Optional): Combine predictions of multiple models for improved performance.</a:t>
            </a:r>
          </a:p>
          <a:p>
            <a:pPr>
              <a:lnSpc>
                <a:spcPts val="3473"/>
              </a:lnSpc>
            </a:pPr>
            <a:r>
              <a:rPr sz="2480" lang="en-US">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grpSp>
        <p:nvGrpSpPr>
          <p:cNvPr id="50" name="Group 2"/>
          <p:cNvGrpSpPr/>
          <p:nvPr/>
        </p:nvGrpSpPr>
        <p:grpSpPr>
          <a:xfrm>
            <a:off x="669801" y="685800"/>
            <a:ext cx="5554980" cy="142496"/>
            <a:chOff x="0" y="0"/>
            <a:chExt cx="7406640" cy="189994"/>
          </a:xfrm>
        </p:grpSpPr>
        <p:sp>
          <p:nvSpPr>
            <p:cNvPr id="1048617"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51" name="Group 4"/>
          <p:cNvGrpSpPr/>
          <p:nvPr/>
        </p:nvGrpSpPr>
        <p:grpSpPr>
          <a:xfrm>
            <a:off x="12063220" y="680464"/>
            <a:ext cx="5554980" cy="147831"/>
            <a:chOff x="0" y="0"/>
            <a:chExt cx="7406640" cy="197108"/>
          </a:xfrm>
        </p:grpSpPr>
        <p:sp>
          <p:nvSpPr>
            <p:cNvPr id="1048618"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52" name="Group 6"/>
          <p:cNvGrpSpPr/>
          <p:nvPr/>
        </p:nvGrpSpPr>
        <p:grpSpPr>
          <a:xfrm>
            <a:off x="6362745" y="685800"/>
            <a:ext cx="5554980" cy="137160"/>
            <a:chOff x="0" y="0"/>
            <a:chExt cx="7406640" cy="182880"/>
          </a:xfrm>
        </p:grpSpPr>
        <p:sp>
          <p:nvSpPr>
            <p:cNvPr id="1048619"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20"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21"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Algorithm &amp; Deployment</a:t>
            </a:r>
          </a:p>
        </p:txBody>
      </p:sp>
      <p:sp>
        <p:nvSpPr>
          <p:cNvPr id="1048622" name="TextBox 10"/>
          <p:cNvSpPr txBox="1"/>
          <p:nvPr/>
        </p:nvSpPr>
        <p:spPr>
          <a:xfrm>
            <a:off x="1216851" y="2145858"/>
            <a:ext cx="8512642" cy="6610858"/>
          </a:xfrm>
          <a:prstGeom prst="rect"/>
        </p:spPr>
        <p:txBody>
          <a:bodyPr anchor="t" bIns="0" lIns="0" rIns="0" rtlCol="0" tIns="0">
            <a:spAutoFit/>
          </a:bodyPr>
          <a:p>
            <a:pPr>
              <a:lnSpc>
                <a:spcPts val="1531"/>
              </a:lnSpc>
            </a:pPr>
            <a:r>
              <a:rPr sz="1094" lang="en-US">
                <a:solidFill>
                  <a:srgbClr val="000000"/>
                </a:solidFill>
                <a:latin typeface="Canva Sans"/>
              </a:rPr>
              <a:t>Algorithm Selection: Support Vector Machines (SVM)</a:t>
            </a:r>
          </a:p>
          <a:p>
            <a:pPr>
              <a:lnSpc>
                <a:spcPts val="1531"/>
              </a:lnSpc>
            </a:pPr>
          </a:p>
          <a:p>
            <a:pPr>
              <a:lnSpc>
                <a:spcPts val="1531"/>
              </a:lnSpc>
            </a:pPr>
            <a:r>
              <a:rPr sz="1094" lang="en-US">
                <a:solidFill>
                  <a:srgbClr val="000000"/>
                </a:solidFill>
                <a:latin typeface="Canva Sans"/>
              </a:rPr>
              <a:t>Deployment:</a:t>
            </a:r>
          </a:p>
          <a:p>
            <a:pPr>
              <a:lnSpc>
                <a:spcPts val="1531"/>
              </a:lnSpc>
            </a:pPr>
          </a:p>
          <a:p>
            <a:pPr>
              <a:lnSpc>
                <a:spcPts val="1531"/>
              </a:lnSpc>
            </a:pPr>
            <a:r>
              <a:rPr sz="1094" lang="en-US">
                <a:solidFill>
                  <a:srgbClr val="000000"/>
                </a:solidFill>
                <a:latin typeface="Canva Sans"/>
              </a:rPr>
              <a:t>1. Training the SVM Model:</a:t>
            </a:r>
          </a:p>
          <a:p>
            <a:pPr>
              <a:lnSpc>
                <a:spcPts val="1531"/>
              </a:lnSpc>
            </a:pPr>
            <a:r>
              <a:rPr sz="1094" lang="en-US">
                <a:solidFill>
                  <a:srgbClr val="000000"/>
                </a:solidFill>
                <a:latin typeface="Canva Sans"/>
              </a:rPr>
              <a:t>   - Preprocess the movie review dataset by tokenization, removing stopwords, punctuation, and possibly stemming or lemmatization.</a:t>
            </a:r>
          </a:p>
          <a:p>
            <a:pPr>
              <a:lnSpc>
                <a:spcPts val="1531"/>
              </a:lnSpc>
            </a:pPr>
            <a:r>
              <a:rPr sz="1094" lang="en-US">
                <a:solidFill>
                  <a:srgbClr val="000000"/>
                </a:solidFill>
                <a:latin typeface="Canva Sans"/>
              </a:rPr>
              <a:t>   - Utilize techniques like TF-IDF to convert text data into numerical representations.</a:t>
            </a:r>
          </a:p>
          <a:p>
            <a:pPr>
              <a:lnSpc>
                <a:spcPts val="1531"/>
              </a:lnSpc>
            </a:pPr>
            <a:r>
              <a:rPr sz="1094" lang="en-US">
                <a:solidFill>
                  <a:srgbClr val="000000"/>
                </a:solidFill>
                <a:latin typeface="Canva Sans"/>
              </a:rPr>
              <a:t>   - Train the SVM model on the preprocessed and feature-extracted training dataset.</a:t>
            </a:r>
          </a:p>
          <a:p>
            <a:pPr>
              <a:lnSpc>
                <a:spcPts val="1531"/>
              </a:lnSpc>
            </a:pPr>
          </a:p>
          <a:p>
            <a:pPr>
              <a:lnSpc>
                <a:spcPts val="1531"/>
              </a:lnSpc>
            </a:pPr>
            <a:r>
              <a:rPr sz="1094" lang="en-US">
                <a:solidFill>
                  <a:srgbClr val="000000"/>
                </a:solidFill>
                <a:latin typeface="Canva Sans"/>
              </a:rPr>
              <a:t>2. Evaluation:</a:t>
            </a:r>
          </a:p>
          <a:p>
            <a:pPr>
              <a:lnSpc>
                <a:spcPts val="1531"/>
              </a:lnSpc>
            </a:pPr>
            <a:r>
              <a:rPr sz="1094" lang="en-US">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sz="1094" lang="en-US">
                <a:solidFill>
                  <a:srgbClr val="000000"/>
                </a:solidFill>
                <a:latin typeface="Canva Sans"/>
              </a:rPr>
              <a:t>   - Use evaluation metrics such as accuracy, precision, recall, and F1-score to measure the model's performance.</a:t>
            </a:r>
          </a:p>
          <a:p>
            <a:pPr>
              <a:lnSpc>
                <a:spcPts val="1531"/>
              </a:lnSpc>
            </a:pPr>
          </a:p>
          <a:p>
            <a:pPr>
              <a:lnSpc>
                <a:spcPts val="1531"/>
              </a:lnSpc>
            </a:pPr>
            <a:r>
              <a:rPr sz="1094" lang="en-US">
                <a:solidFill>
                  <a:srgbClr val="000000"/>
                </a:solidFill>
                <a:latin typeface="Canva Sans"/>
              </a:rPr>
              <a:t>3. Hyperparameter Tuning:</a:t>
            </a:r>
          </a:p>
          <a:p>
            <a:pPr>
              <a:lnSpc>
                <a:spcPts val="1531"/>
              </a:lnSpc>
            </a:pPr>
            <a:r>
              <a:rPr sz="1094" lang="en-US">
                <a:solidFill>
                  <a:srgbClr val="000000"/>
                </a:solidFill>
                <a:latin typeface="Canva Sans"/>
              </a:rPr>
              <a:t>   - Fine-tune the hyperparameters of the SVM model using techniques like grid search or random search to optimize its performance.</a:t>
            </a:r>
          </a:p>
          <a:p>
            <a:pPr>
              <a:lnSpc>
                <a:spcPts val="1531"/>
              </a:lnSpc>
            </a:pPr>
            <a:r>
              <a:rPr sz="1094" lang="en-US">
                <a:solidFill>
                  <a:srgbClr val="000000"/>
                </a:solidFill>
                <a:latin typeface="Canva Sans"/>
              </a:rPr>
              <a:t>   - Parameters to tune may include the choice of kernel (e.g., linear, polynomial, radial basis function), regularization parameter (C), and kernel coefficients.</a:t>
            </a:r>
          </a:p>
          <a:p>
            <a:pPr>
              <a:lnSpc>
                <a:spcPts val="1531"/>
              </a:lnSpc>
            </a:pPr>
          </a:p>
          <a:p>
            <a:pPr>
              <a:lnSpc>
                <a:spcPts val="1531"/>
              </a:lnSpc>
            </a:pPr>
            <a:r>
              <a:rPr sz="1094" lang="en-US">
                <a:solidFill>
                  <a:srgbClr val="000000"/>
                </a:solidFill>
                <a:latin typeface="Canva Sans"/>
              </a:rPr>
              <a:t>4. Deployment:</a:t>
            </a:r>
          </a:p>
          <a:p>
            <a:pPr>
              <a:lnSpc>
                <a:spcPts val="1531"/>
              </a:lnSpc>
            </a:pPr>
            <a:r>
              <a:rPr sz="1094" lang="en-US">
                <a:solidFill>
                  <a:srgbClr val="000000"/>
                </a:solidFill>
                <a:latin typeface="Canva Sans"/>
              </a:rPr>
              <a:t>   - Once the SVM model is trained and evaluated satisfactorily, deploy it into a production environment.</a:t>
            </a:r>
          </a:p>
          <a:p>
            <a:pPr>
              <a:lnSpc>
                <a:spcPts val="1531"/>
              </a:lnSpc>
            </a:pPr>
            <a:r>
              <a:rPr sz="1094" lang="en-US">
                <a:solidFill>
                  <a:srgbClr val="000000"/>
                </a:solidFill>
                <a:latin typeface="Canva Sans"/>
              </a:rPr>
              <a:t>   - Integrate the model into an application or service where users can input movie reviews and receive predictions on sentiment.</a:t>
            </a:r>
          </a:p>
          <a:p>
            <a:pPr>
              <a:lnSpc>
                <a:spcPts val="1531"/>
              </a:lnSpc>
            </a:pPr>
            <a:r>
              <a:rPr sz="1094" lang="en-US">
                <a:solidFill>
                  <a:srgbClr val="000000"/>
                </a:solidFill>
                <a:latin typeface="Canva Sans"/>
              </a:rPr>
              <a:t>   - Ensure scalability and efficiency of the deployed model to handle real-time inference requests.</a:t>
            </a:r>
          </a:p>
          <a:p>
            <a:pPr>
              <a:lnSpc>
                <a:spcPts val="1531"/>
              </a:lnSpc>
            </a:pPr>
          </a:p>
          <a:p>
            <a:pPr>
              <a:lnSpc>
                <a:spcPts val="1531"/>
              </a:lnSpc>
            </a:pPr>
            <a:r>
              <a:rPr sz="1094" lang="en-US">
                <a:solidFill>
                  <a:srgbClr val="000000"/>
                </a:solidFill>
                <a:latin typeface="Canva Sans"/>
              </a:rPr>
              <a:t>5. Monitoring:</a:t>
            </a:r>
          </a:p>
          <a:p>
            <a:pPr>
              <a:lnSpc>
                <a:spcPts val="1531"/>
              </a:lnSpc>
            </a:pPr>
            <a:r>
              <a:rPr sz="1094" lang="en-US">
                <a:solidFill>
                  <a:srgbClr val="000000"/>
                </a:solidFill>
                <a:latin typeface="Canva Sans"/>
              </a:rPr>
              <a:t>   - Implement monitoring mechanisms to track the performance of the deployed SVM model in production.</a:t>
            </a:r>
          </a:p>
          <a:p>
            <a:pPr>
              <a:lnSpc>
                <a:spcPts val="1531"/>
              </a:lnSpc>
            </a:pPr>
            <a:r>
              <a:rPr sz="1094" lang="en-US">
                <a:solidFill>
                  <a:srgbClr val="000000"/>
                </a:solidFill>
                <a:latin typeface="Canva Sans"/>
              </a:rPr>
              <a:t>   - Monitor metrics such as prediction accuracy, response time, and resource utilization to identify any issues or degradation in performance.</a:t>
            </a:r>
          </a:p>
          <a:p>
            <a:pPr>
              <a:lnSpc>
                <a:spcPts val="1531"/>
              </a:lnSpc>
            </a:pPr>
            <a:r>
              <a:rPr sz="1094" lang="en-US">
                <a:solidFill>
                  <a:srgbClr val="000000"/>
                </a:solidFill>
                <a:latin typeface="Canva Sans"/>
              </a:rPr>
              <a:t>   - Set up alerts to notify stakeholders of any anomalies or deviations from expected behavior.</a:t>
            </a:r>
          </a:p>
          <a:p>
            <a:pPr>
              <a:lnSpc>
                <a:spcPts val="1531"/>
              </a:lnSpc>
            </a:pPr>
          </a:p>
          <a:p>
            <a:pPr>
              <a:lnSpc>
                <a:spcPts val="1531"/>
              </a:lnSpc>
            </a:pPr>
            <a:r>
              <a:rPr sz="1094" lang="en-US">
                <a:solidFill>
                  <a:srgbClr val="000000"/>
                </a:solidFill>
                <a:latin typeface="Canva Sans"/>
              </a:rPr>
              <a:t>6. Retraining:</a:t>
            </a:r>
          </a:p>
          <a:p>
            <a:pPr>
              <a:lnSpc>
                <a:spcPts val="1531"/>
              </a:lnSpc>
            </a:pPr>
            <a:r>
              <a:rPr sz="1094" lang="en-US">
                <a:solidFill>
                  <a:srgbClr val="000000"/>
                </a:solidFill>
                <a:latin typeface="Canva Sans"/>
              </a:rPr>
              <a:t>   - Periodically retrain the SVM model with new data to ensure its effectiveness and relevance over time.</a:t>
            </a:r>
          </a:p>
          <a:p>
            <a:pPr>
              <a:lnSpc>
                <a:spcPts val="1531"/>
              </a:lnSpc>
            </a:pPr>
            <a:r>
              <a:rPr sz="1094" lang="en-US">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p>
          <a:p>
            <a:pPr>
              <a:lnSpc>
                <a:spcPts val="1531"/>
              </a:lnSpc>
            </a:pPr>
            <a:r>
              <a:rPr sz="1094" lang="en-US">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048623" name="TextBox 11"/>
          <p:cNvSpPr txBox="1"/>
          <p:nvPr/>
        </p:nvSpPr>
        <p:spPr>
          <a:xfrm>
            <a:off x="11203166" y="2031558"/>
            <a:ext cx="6729379" cy="7805930"/>
          </a:xfrm>
          <a:prstGeom prst="rect"/>
        </p:spPr>
        <p:txBody>
          <a:bodyPr anchor="t" bIns="0" lIns="0" rIns="0" rtlCol="0" tIns="0">
            <a:spAutoFit/>
          </a:bodyPr>
          <a:p>
            <a:pPr>
              <a:lnSpc>
                <a:spcPts val="2364"/>
              </a:lnSpc>
            </a:pPr>
            <a:r>
              <a:rPr sz="1688" lang="en-US">
                <a:solidFill>
                  <a:srgbClr val="000000"/>
                </a:solidFill>
                <a:latin typeface="Canva Sans"/>
              </a:rPr>
              <a:t>Program:</a:t>
            </a:r>
          </a:p>
          <a:p>
            <a:pPr>
              <a:lnSpc>
                <a:spcPts val="2364"/>
              </a:lnSpc>
            </a:pPr>
            <a:r>
              <a:rPr sz="1688" lang="en-US">
                <a:solidFill>
                  <a:srgbClr val="000000"/>
                </a:solidFill>
                <a:latin typeface="Canva Sans"/>
              </a:rPr>
              <a:t>import numpy as n</a:t>
            </a:r>
          </a:p>
          <a:p>
            <a:pPr>
              <a:lnSpc>
                <a:spcPts val="2364"/>
              </a:lnSpc>
            </a:pPr>
            <a:r>
              <a:rPr sz="1688" lang="en-US">
                <a:solidFill>
                  <a:srgbClr val="000000"/>
                </a:solidFill>
                <a:latin typeface="Canva Sans"/>
              </a:rPr>
              <a:t>import pandas as p</a:t>
            </a:r>
          </a:p>
          <a:p>
            <a:pPr>
              <a:lnSpc>
                <a:spcPts val="2364"/>
              </a:lnSpc>
            </a:pPr>
            <a:r>
              <a:rPr sz="1688" lang="en-US">
                <a:solidFill>
                  <a:srgbClr val="000000"/>
                </a:solidFill>
                <a:latin typeface="Canva Sans"/>
              </a:rPr>
              <a:t>import matplotlib.pyplot as m</a:t>
            </a:r>
          </a:p>
          <a:p>
            <a:pPr>
              <a:lnSpc>
                <a:spcPts val="2364"/>
              </a:lnSpc>
            </a:pPr>
            <a:r>
              <a:rPr sz="1688" lang="en-US">
                <a:solidFill>
                  <a:srgbClr val="000000"/>
                </a:solidFill>
                <a:latin typeface="Canva Sans"/>
              </a:rPr>
              <a:t>import seaborn as s</a:t>
            </a:r>
          </a:p>
          <a:p>
            <a:pPr>
              <a:lnSpc>
                <a:spcPts val="2364"/>
              </a:lnSpc>
            </a:pPr>
            <a:r>
              <a:rPr sz="1688" lang="en-US">
                <a:solidFill>
                  <a:srgbClr val="000000"/>
                </a:solidFill>
                <a:latin typeface="Canva Sans"/>
              </a:rPr>
              <a:t>data=p.read_csv("C:\\mydata.csv")</a:t>
            </a:r>
          </a:p>
          <a:p>
            <a:pPr>
              <a:lnSpc>
                <a:spcPts val="2364"/>
              </a:lnSpc>
            </a:pPr>
            <a:r>
              <a:rPr sz="1688" lang="en-US">
                <a:solidFill>
                  <a:srgbClr val="000000"/>
                </a:solidFill>
                <a:latin typeface="Canva Sans"/>
              </a:rPr>
              <a:t>data.head(50)</a:t>
            </a:r>
          </a:p>
          <a:p>
            <a:pPr>
              <a:lnSpc>
                <a:spcPts val="2364"/>
              </a:lnSpc>
            </a:pPr>
            <a:r>
              <a:rPr sz="1688" lang="en-US">
                <a:solidFill>
                  <a:srgbClr val="000000"/>
                </a:solidFill>
                <a:latin typeface="Canva Sans"/>
              </a:rPr>
              <a:t>data.columns</a:t>
            </a:r>
          </a:p>
          <a:p>
            <a:pPr>
              <a:lnSpc>
                <a:spcPts val="2364"/>
              </a:lnSpc>
            </a:pPr>
            <a:r>
              <a:rPr sz="1688" lang="en-US">
                <a:solidFill>
                  <a:srgbClr val="000000"/>
                </a:solidFill>
                <a:latin typeface="Canva Sans"/>
              </a:rPr>
              <a:t>data.tail(50)</a:t>
            </a:r>
          </a:p>
          <a:p>
            <a:pPr>
              <a:lnSpc>
                <a:spcPts val="2364"/>
              </a:lnSpc>
            </a:pPr>
            <a:r>
              <a:rPr sz="1688" lang="en-US">
                <a:solidFill>
                  <a:srgbClr val="000000"/>
                </a:solidFill>
                <a:latin typeface="Canva Sans"/>
              </a:rPr>
              <a:t>data.describe()</a:t>
            </a:r>
          </a:p>
          <a:p>
            <a:pPr>
              <a:lnSpc>
                <a:spcPts val="2364"/>
              </a:lnSpc>
            </a:pPr>
            <a:r>
              <a:rPr sz="1688" lang="en-US">
                <a:solidFill>
                  <a:srgbClr val="000000"/>
                </a:solidFill>
                <a:latin typeface="Canva Sans"/>
              </a:rPr>
              <a:t>s.histplot(data["sentiment"],bins=30,kde=True)</a:t>
            </a:r>
          </a:p>
          <a:p>
            <a:pPr>
              <a:lnSpc>
                <a:spcPts val="2364"/>
              </a:lnSpc>
            </a:pPr>
            <a:r>
              <a:rPr sz="1688" lang="en-US">
                <a:solidFill>
                  <a:srgbClr val="000000"/>
                </a:solidFill>
                <a:latin typeface="Canva Sans"/>
              </a:rPr>
              <a:t>m.title("Histogram")</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a:p>
            <a:pPr>
              <a:lnSpc>
                <a:spcPts val="2364"/>
              </a:lnSpc>
            </a:pPr>
            <a:r>
              <a:rPr sz="1688" lang="en-US">
                <a:solidFill>
                  <a:srgbClr val="000000"/>
                </a:solidFill>
                <a:latin typeface="Canva Sans"/>
              </a:rPr>
              <a:t>data["sentiment"].value_counts().plot(kind='bar')</a:t>
            </a:r>
          </a:p>
          <a:p>
            <a:pPr>
              <a:lnSpc>
                <a:spcPts val="2364"/>
              </a:lnSpc>
            </a:pPr>
            <a:r>
              <a:rPr sz="1688" lang="en-US">
                <a:solidFill>
                  <a:srgbClr val="000000"/>
                </a:solidFill>
                <a:latin typeface="Canva Sans"/>
              </a:rPr>
              <a:t>m.title("Bardiagram")</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a:p>
            <a:pPr>
              <a:lnSpc>
                <a:spcPts val="2364"/>
              </a:lnSpc>
            </a:pPr>
            <a:r>
              <a:rPr sz="1688" lang="en-US">
                <a:solidFill>
                  <a:srgbClr val="000000"/>
                </a:solidFill>
                <a:latin typeface="Canva Sans"/>
              </a:rPr>
              <a:t>m.pie(data["sentiment"].value_counts(),</a:t>
            </a:r>
          </a:p>
          <a:p>
            <a:pPr>
              <a:lnSpc>
                <a:spcPts val="2364"/>
              </a:lnSpc>
            </a:pPr>
            <a:r>
              <a:rPr sz="1688" lang="en-US">
                <a:solidFill>
                  <a:srgbClr val="000000"/>
                </a:solidFill>
                <a:latin typeface="Canva Sans"/>
              </a:rPr>
              <a:t>            labels=data["sentiment"].unique(),autopct="%.1f%%")</a:t>
            </a:r>
          </a:p>
          <a:p>
            <a:pPr>
              <a:lnSpc>
                <a:spcPts val="2364"/>
              </a:lnSpc>
            </a:pPr>
            <a:r>
              <a:rPr sz="1688" lang="en-US">
                <a:solidFill>
                  <a:srgbClr val="000000"/>
                </a:solidFill>
                <a:latin typeface="Canva Sans"/>
              </a:rPr>
              <a:t>m.title("Piechart")</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grpSp>
        <p:nvGrpSpPr>
          <p:cNvPr id="54" name="Group 2"/>
          <p:cNvGrpSpPr/>
          <p:nvPr/>
        </p:nvGrpSpPr>
        <p:grpSpPr>
          <a:xfrm>
            <a:off x="669801" y="685800"/>
            <a:ext cx="5554980" cy="142496"/>
            <a:chOff x="0" y="0"/>
            <a:chExt cx="7406640" cy="189994"/>
          </a:xfrm>
        </p:grpSpPr>
        <p:sp>
          <p:nvSpPr>
            <p:cNvPr id="1048624"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55" name="Group 4"/>
          <p:cNvGrpSpPr/>
          <p:nvPr/>
        </p:nvGrpSpPr>
        <p:grpSpPr>
          <a:xfrm>
            <a:off x="12063220" y="680464"/>
            <a:ext cx="5554980" cy="147831"/>
            <a:chOff x="0" y="0"/>
            <a:chExt cx="7406640" cy="197108"/>
          </a:xfrm>
        </p:grpSpPr>
        <p:sp>
          <p:nvSpPr>
            <p:cNvPr id="1048625"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56" name="Group 6"/>
          <p:cNvGrpSpPr/>
          <p:nvPr/>
        </p:nvGrpSpPr>
        <p:grpSpPr>
          <a:xfrm>
            <a:off x="6362745" y="685800"/>
            <a:ext cx="5554980" cy="137160"/>
            <a:chOff x="0" y="0"/>
            <a:chExt cx="7406640" cy="182880"/>
          </a:xfrm>
        </p:grpSpPr>
        <p:sp>
          <p:nvSpPr>
            <p:cNvPr id="1048626"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27"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28" name="Freeform 9"/>
          <p:cNvSpPr/>
          <p:nvPr/>
        </p:nvSpPr>
        <p:spPr>
          <a:xfrm>
            <a:off x="9127462" y="2689044"/>
            <a:ext cx="5871518" cy="5989538"/>
          </a:xfrm>
          <a:custGeom>
            <a:avLst/>
            <a:ahLst/>
            <a:rect l="l" t="t" r="r" b="b"/>
            <a:pathLst>
              <a:path w="5871518" h="5989538">
                <a:moveTo>
                  <a:pt x="0" y="0"/>
                </a:moveTo>
                <a:lnTo>
                  <a:pt x="5871517" y="0"/>
                </a:lnTo>
                <a:lnTo>
                  <a:pt x="5871517" y="5989538"/>
                </a:lnTo>
                <a:lnTo>
                  <a:pt x="0" y="5989538"/>
                </a:lnTo>
                <a:lnTo>
                  <a:pt x="0" y="0"/>
                </a:lnTo>
                <a:close/>
              </a:path>
            </a:pathLst>
          </a:custGeom>
          <a:blipFill>
            <a:blip xmlns:r="http://schemas.openxmlformats.org/officeDocument/2006/relationships" r:embed="rId2"/>
            <a:stretch>
              <a:fillRect/>
            </a:stretch>
          </a:blipFill>
        </p:spPr>
      </p:sp>
      <p:sp>
        <p:nvSpPr>
          <p:cNvPr id="1048629" name="Freeform 10"/>
          <p:cNvSpPr/>
          <p:nvPr/>
        </p:nvSpPr>
        <p:spPr>
          <a:xfrm>
            <a:off x="3447291" y="1879158"/>
            <a:ext cx="5514268" cy="4082876"/>
          </a:xfrm>
          <a:custGeom>
            <a:avLst/>
            <a:ahLst/>
            <a:rect l="l" t="t" r="r" b="b"/>
            <a:pathLst>
              <a:path w="5514268" h="4082876">
                <a:moveTo>
                  <a:pt x="0" y="0"/>
                </a:moveTo>
                <a:lnTo>
                  <a:pt x="5514268" y="0"/>
                </a:lnTo>
                <a:lnTo>
                  <a:pt x="5514268" y="4082876"/>
                </a:lnTo>
                <a:lnTo>
                  <a:pt x="0" y="4082876"/>
                </a:lnTo>
                <a:lnTo>
                  <a:pt x="0" y="0"/>
                </a:lnTo>
                <a:close/>
              </a:path>
            </a:pathLst>
          </a:custGeom>
          <a:blipFill>
            <a:blip xmlns:r="http://schemas.openxmlformats.org/officeDocument/2006/relationships" r:embed="rId3"/>
            <a:stretch>
              <a:fillRect/>
            </a:stretch>
          </a:blipFill>
        </p:spPr>
      </p:sp>
      <p:sp>
        <p:nvSpPr>
          <p:cNvPr id="1048630" name="Freeform 11"/>
          <p:cNvSpPr/>
          <p:nvPr/>
        </p:nvSpPr>
        <p:spPr>
          <a:xfrm>
            <a:off x="3785378" y="5683813"/>
            <a:ext cx="5176181" cy="4444541"/>
          </a:xfrm>
          <a:custGeom>
            <a:avLst/>
            <a:ahLst/>
            <a:rect l="l" t="t" r="r" b="b"/>
            <a:pathLst>
              <a:path w="5176181" h="4444541">
                <a:moveTo>
                  <a:pt x="0" y="0"/>
                </a:moveTo>
                <a:lnTo>
                  <a:pt x="5176181" y="0"/>
                </a:lnTo>
                <a:lnTo>
                  <a:pt x="5176181" y="4444541"/>
                </a:lnTo>
                <a:lnTo>
                  <a:pt x="0" y="4444541"/>
                </a:lnTo>
                <a:lnTo>
                  <a:pt x="0" y="0"/>
                </a:lnTo>
                <a:close/>
              </a:path>
            </a:pathLst>
          </a:custGeom>
          <a:blipFill>
            <a:blip xmlns:r="http://schemas.openxmlformats.org/officeDocument/2006/relationships" r:embed="rId4"/>
            <a:stretch>
              <a:fillRect/>
            </a:stretch>
          </a:blipFill>
        </p:spPr>
      </p:sp>
      <p:sp>
        <p:nvSpPr>
          <p:cNvPr id="1048631" name="TextBox 12"/>
          <p:cNvSpPr txBox="1"/>
          <p:nvPr/>
        </p:nvSpPr>
        <p:spPr>
          <a:xfrm>
            <a:off x="963228" y="783783"/>
            <a:ext cx="16361544" cy="905256"/>
          </a:xfrm>
          <a:prstGeom prst="rect"/>
        </p:spPr>
        <p:txBody>
          <a:bodyPr anchor="t" bIns="0" lIns="0" rIns="0" rtlCol="0" tIns="0">
            <a:spAutoFit/>
          </a:bodyPr>
          <a:p>
            <a:pPr algn="l">
              <a:lnSpc>
                <a:spcPts val="7128"/>
              </a:lnSpc>
            </a:pPr>
            <a:r>
              <a:rPr sz="5940" lang="en-US">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grpSp>
        <p:nvGrpSpPr>
          <p:cNvPr id="58" name="Group 2"/>
          <p:cNvGrpSpPr/>
          <p:nvPr/>
        </p:nvGrpSpPr>
        <p:grpSpPr>
          <a:xfrm>
            <a:off x="669801" y="685800"/>
            <a:ext cx="5554980" cy="142496"/>
            <a:chOff x="0" y="0"/>
            <a:chExt cx="7406640" cy="189994"/>
          </a:xfrm>
        </p:grpSpPr>
        <p:sp>
          <p:nvSpPr>
            <p:cNvPr id="1048632"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59" name="Group 4"/>
          <p:cNvGrpSpPr/>
          <p:nvPr/>
        </p:nvGrpSpPr>
        <p:grpSpPr>
          <a:xfrm>
            <a:off x="12063220" y="680464"/>
            <a:ext cx="5554980" cy="147831"/>
            <a:chOff x="0" y="0"/>
            <a:chExt cx="7406640" cy="197108"/>
          </a:xfrm>
        </p:grpSpPr>
        <p:sp>
          <p:nvSpPr>
            <p:cNvPr id="1048633"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0" name="Group 6"/>
          <p:cNvGrpSpPr/>
          <p:nvPr/>
        </p:nvGrpSpPr>
        <p:grpSpPr>
          <a:xfrm>
            <a:off x="6362745" y="685800"/>
            <a:ext cx="5554980" cy="137160"/>
            <a:chOff x="0" y="0"/>
            <a:chExt cx="7406640" cy="182880"/>
          </a:xfrm>
        </p:grpSpPr>
        <p:sp>
          <p:nvSpPr>
            <p:cNvPr id="1048634"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35"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36"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Conclusion</a:t>
            </a:r>
          </a:p>
        </p:txBody>
      </p:sp>
      <p:sp>
        <p:nvSpPr>
          <p:cNvPr id="1048637" name="TextBox 10"/>
          <p:cNvSpPr txBox="1"/>
          <p:nvPr/>
        </p:nvSpPr>
        <p:spPr>
          <a:xfrm>
            <a:off x="669801" y="2183958"/>
            <a:ext cx="16948399" cy="5471414"/>
          </a:xfrm>
          <a:prstGeom prst="rect"/>
        </p:spPr>
        <p:txBody>
          <a:bodyPr anchor="t" bIns="0" lIns="0" rIns="0" rtlCol="0" tIns="0">
            <a:spAutoFit/>
          </a:bodyPr>
          <a:p>
            <a:pPr algn="ctr">
              <a:lnSpc>
                <a:spcPts val="3314"/>
              </a:lnSpc>
            </a:pPr>
            <a:r>
              <a:rPr sz="2367" lang="en-US">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p>
          <a:p>
            <a:pPr algn="ctr">
              <a:lnSpc>
                <a:spcPts val="3314"/>
              </a:lnSpc>
            </a:pPr>
            <a:r>
              <a:rPr sz="2367" lang="en-US">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p>
          <a:p>
            <a:pPr algn="ctr">
              <a:lnSpc>
                <a:spcPts val="3314"/>
              </a:lnSpc>
            </a:pPr>
            <a:r>
              <a:rPr sz="2367" lang="en-US">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p>
          <a:p>
            <a:pPr algn="ctr">
              <a:lnSpc>
                <a:spcPts val="3314"/>
              </a:lnSpc>
            </a:pPr>
            <a:r>
              <a:rPr sz="2367" lang="en-US">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grpSp>
        <p:nvGrpSpPr>
          <p:cNvPr id="62" name="Group 2"/>
          <p:cNvGrpSpPr/>
          <p:nvPr/>
        </p:nvGrpSpPr>
        <p:grpSpPr>
          <a:xfrm>
            <a:off x="669801" y="685800"/>
            <a:ext cx="5554980" cy="142496"/>
            <a:chOff x="0" y="0"/>
            <a:chExt cx="7406640" cy="189994"/>
          </a:xfrm>
        </p:grpSpPr>
        <p:sp>
          <p:nvSpPr>
            <p:cNvPr id="1048638"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3" name="Group 4"/>
          <p:cNvGrpSpPr/>
          <p:nvPr/>
        </p:nvGrpSpPr>
        <p:grpSpPr>
          <a:xfrm>
            <a:off x="12063220" y="680464"/>
            <a:ext cx="5554980" cy="147831"/>
            <a:chOff x="0" y="0"/>
            <a:chExt cx="7406640" cy="197108"/>
          </a:xfrm>
        </p:grpSpPr>
        <p:sp>
          <p:nvSpPr>
            <p:cNvPr id="1048639"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4" name="Group 6"/>
          <p:cNvGrpSpPr/>
          <p:nvPr/>
        </p:nvGrpSpPr>
        <p:grpSpPr>
          <a:xfrm>
            <a:off x="6362745" y="685800"/>
            <a:ext cx="5554980" cy="137160"/>
            <a:chOff x="0" y="0"/>
            <a:chExt cx="7406640" cy="182880"/>
          </a:xfrm>
        </p:grpSpPr>
        <p:sp>
          <p:nvSpPr>
            <p:cNvPr id="1048640"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41"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42" name="TextBox 9"/>
          <p:cNvSpPr txBox="1"/>
          <p:nvPr/>
        </p:nvSpPr>
        <p:spPr>
          <a:xfrm>
            <a:off x="894945" y="1322233"/>
            <a:ext cx="16361544" cy="603504"/>
          </a:xfrm>
          <a:prstGeom prst="rect"/>
        </p:spPr>
        <p:txBody>
          <a:bodyPr anchor="t" bIns="0" lIns="0" rIns="0" rtlCol="0" tIns="0">
            <a:spAutoFit/>
          </a:bodyPr>
          <a:p>
            <a:pPr algn="l">
              <a:lnSpc>
                <a:spcPts val="4752"/>
              </a:lnSpc>
            </a:pPr>
            <a:r>
              <a:rPr sz="4950" lang="en-US">
                <a:solidFill>
                  <a:srgbClr val="1CADE4"/>
                </a:solidFill>
                <a:latin typeface="Arial Bold"/>
              </a:rPr>
              <a:t>Future scope</a:t>
            </a:r>
          </a:p>
        </p:txBody>
      </p:sp>
      <p:sp>
        <p:nvSpPr>
          <p:cNvPr id="1048643" name="TextBox 10"/>
          <p:cNvSpPr txBox="1"/>
          <p:nvPr/>
        </p:nvSpPr>
        <p:spPr>
          <a:xfrm>
            <a:off x="1028700" y="2425050"/>
            <a:ext cx="16230600" cy="4958080"/>
          </a:xfrm>
          <a:prstGeom prst="rect"/>
        </p:spPr>
        <p:txBody>
          <a:bodyPr anchor="t" bIns="0" lIns="0" rIns="0" rtlCol="0" tIns="0">
            <a:spAutoFit/>
          </a:bodyPr>
          <a:p>
            <a:pPr algn="ctr">
              <a:lnSpc>
                <a:spcPts val="2440"/>
              </a:lnSpc>
            </a:pPr>
            <a:r>
              <a:rPr sz="1743" lang="en-US">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sz="1743" lang="en-US">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sz="1743" lang="en-US">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sz="1743" lang="en-US">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sz="1743" lang="en-US">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sz="1743" lang="en-US">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sz="1743" lang="en-US">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sz="1743" lang="en-US">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sz="1743" lang="en-US">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sz="1743" lang="en-US">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sz="1743" lang="en-US">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PROJECT TITLE</dc:title>
  <dc:creator>CPH2467</dc:creator>
  <cp:lastModifiedBy>STUDENT</cp:lastModifiedBy>
  <dcterms:created xsi:type="dcterms:W3CDTF">2006-08-12T08:00:00Z</dcterms:created>
  <dcterms:modified xsi:type="dcterms:W3CDTF">2024-04-16T06:06:43Z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912222ddc07a40968ec3eca665fc9fd4</vt:lpwstr>
  </property>
</Properties>
</file>