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cy="10287000" cx="18288000"/>
  <p:notesSz cx="6858000" cy="9144000"/>
  <p:embeddedFontLst>
    <p:embeddedFont>
      <p:font typeface="Arial Bold" charset="0"/>
      <p:regular r:id="rId14"/>
    </p:embeddedFont>
    <p:embeddedFont>
      <p:font typeface="Calibri" pitchFamily="34" charset="0"/>
      <p:regular r:id="rId15"/>
      <p:bold r:id="rId16"/>
      <p:italic r:id="rId17"/>
      <p:boldItalic r:id="rId18"/>
    </p:embeddedFont>
    <p:embeddedFont>
      <p:font typeface="Canva Sans" charset="0"/>
      <p:regular r:id="rId19"/>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22" autoAdjust="0"/>
  </p:normalViewPr>
  <p:slideViewPr>
    <p:cSldViewPr>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2"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3" name=""/>
        <p:cNvGrpSpPr/>
        <p:nvPr/>
      </p:nvGrpSpPr>
      <p:grpSpPr>
        <a:xfrm>
          <a:off x="0" y="0"/>
          <a:ext cx="0" cy="0"/>
          <a:chOff x="0" y="0"/>
          <a:chExt cx="0" cy="0"/>
        </a:xfrm>
      </p:grpSpPr>
      <p:sp>
        <p:nvSpPr>
          <p:cNvPr id="1048655"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6"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7"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8" name=""/>
        <p:cNvGrpSpPr/>
        <p:nvPr/>
      </p:nvGrpSpPr>
      <p:grpSpPr>
        <a:xfrm>
          <a:off x="0" y="0"/>
          <a:ext cx="0" cy="0"/>
          <a:chOff x="0" y="0"/>
          <a:chExt cx="0" cy="0"/>
        </a:xfrm>
      </p:grpSpPr>
      <p:sp>
        <p:nvSpPr>
          <p:cNvPr id="1048680" name="Title 1"/>
          <p:cNvSpPr>
            <a:spLocks noGrp="1"/>
          </p:cNvSpPr>
          <p:nvPr>
            <p:ph type="title"/>
          </p:nvPr>
        </p:nvSpPr>
        <p:spPr/>
        <p:txBody>
          <a:bodyPr/>
          <a:p>
            <a:r>
              <a:rPr lang="en-US" smtClean="0"/>
              <a:t>Click to edit Master title style</a:t>
            </a:r>
            <a:endParaRPr lang="en-US"/>
          </a:p>
        </p:txBody>
      </p:sp>
      <p:sp>
        <p:nvSpPr>
          <p:cNvPr id="104868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2"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3" name="Footer Placeholder 4"/>
          <p:cNvSpPr>
            <a:spLocks noGrp="1"/>
          </p:cNvSpPr>
          <p:nvPr>
            <p:ph type="ftr" sz="quarter" idx="11"/>
          </p:nvPr>
        </p:nvSpPr>
        <p:spPr/>
        <p:txBody>
          <a:bodyPr/>
          <a:p>
            <a:endParaRPr lang="en-US"/>
          </a:p>
        </p:txBody>
      </p:sp>
      <p:sp>
        <p:nvSpPr>
          <p:cNvPr id="1048684"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5" name=""/>
        <p:cNvGrpSpPr/>
        <p:nvPr/>
      </p:nvGrpSpPr>
      <p:grpSpPr>
        <a:xfrm>
          <a:off x="0" y="0"/>
          <a:ext cx="0" cy="0"/>
          <a:chOff x="0" y="0"/>
          <a:chExt cx="0" cy="0"/>
        </a:xfrm>
      </p:grpSpPr>
      <p:sp>
        <p:nvSpPr>
          <p:cNvPr id="1048664"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5"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6"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6" name=""/>
        <p:cNvGrpSpPr/>
        <p:nvPr/>
      </p:nvGrpSpPr>
      <p:grpSpPr>
        <a:xfrm>
          <a:off x="0" y="0"/>
          <a:ext cx="0" cy="0"/>
          <a:chOff x="0" y="0"/>
          <a:chExt cx="0" cy="0"/>
        </a:xfrm>
      </p:grpSpPr>
      <p:sp>
        <p:nvSpPr>
          <p:cNvPr id="1048669" name="Title 1"/>
          <p:cNvSpPr>
            <a:spLocks noGrp="1"/>
          </p:cNvSpPr>
          <p:nvPr>
            <p:ph type="title"/>
          </p:nvPr>
        </p:nvSpPr>
        <p:spPr/>
        <p:txBody>
          <a:bodyPr/>
          <a:p>
            <a:r>
              <a:rPr lang="en-US" smtClean="0"/>
              <a:t>Click to edit Master title style</a:t>
            </a:r>
            <a:endParaRPr lang="en-US"/>
          </a:p>
        </p:txBody>
      </p:sp>
      <p:sp>
        <p:nvSpPr>
          <p:cNvPr id="104867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1"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9" name=""/>
        <p:cNvGrpSpPr/>
        <p:nvPr/>
      </p:nvGrpSpPr>
      <p:grpSpPr>
        <a:xfrm>
          <a:off x="0" y="0"/>
          <a:ext cx="0" cy="0"/>
          <a:chOff x="0" y="0"/>
          <a:chExt cx="0" cy="0"/>
        </a:xfrm>
      </p:grpSpPr>
      <p:sp>
        <p:nvSpPr>
          <p:cNvPr id="1048685"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7"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8" name="Footer Placeholder 4"/>
          <p:cNvSpPr>
            <a:spLocks noGrp="1"/>
          </p:cNvSpPr>
          <p:nvPr>
            <p:ph type="ftr" sz="quarter" idx="11"/>
          </p:nvPr>
        </p:nvSpPr>
        <p:spPr/>
        <p:txBody>
          <a:bodyPr/>
          <a:p>
            <a:endParaRPr lang="en-US"/>
          </a:p>
        </p:txBody>
      </p:sp>
      <p:sp>
        <p:nvSpPr>
          <p:cNvPr id="104868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0" name=""/>
        <p:cNvGrpSpPr/>
        <p:nvPr/>
      </p:nvGrpSpPr>
      <p:grpSpPr>
        <a:xfrm>
          <a:off x="0" y="0"/>
          <a:ext cx="0" cy="0"/>
          <a:chOff x="0" y="0"/>
          <a:chExt cx="0" cy="0"/>
        </a:xfrm>
      </p:grpSpPr>
      <p:sp>
        <p:nvSpPr>
          <p:cNvPr id="1048690" name="Title 1"/>
          <p:cNvSpPr>
            <a:spLocks noGrp="1"/>
          </p:cNvSpPr>
          <p:nvPr>
            <p:ph type="title"/>
          </p:nvPr>
        </p:nvSpPr>
        <p:spPr/>
        <p:txBody>
          <a:bodyPr/>
          <a:p>
            <a:r>
              <a:rPr lang="en-US" smtClean="0"/>
              <a:t>Click to edit Master title style</a:t>
            </a:r>
            <a:endParaRPr lang="en-US"/>
          </a:p>
        </p:txBody>
      </p:sp>
      <p:sp>
        <p:nvSpPr>
          <p:cNvPr id="104869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3"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94" name="Footer Placeholder 5"/>
          <p:cNvSpPr>
            <a:spLocks noGrp="1"/>
          </p:cNvSpPr>
          <p:nvPr>
            <p:ph type="ftr" sz="quarter" idx="11"/>
          </p:nvPr>
        </p:nvSpPr>
        <p:spPr/>
        <p:txBody>
          <a:bodyPr/>
          <a:p>
            <a:endParaRPr lang="en-US"/>
          </a:p>
        </p:txBody>
      </p:sp>
      <p:sp>
        <p:nvSpPr>
          <p:cNvPr id="1048695"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1" name=""/>
        <p:cNvGrpSpPr/>
        <p:nvPr/>
      </p:nvGrpSpPr>
      <p:grpSpPr>
        <a:xfrm>
          <a:off x="0" y="0"/>
          <a:ext cx="0" cy="0"/>
          <a:chOff x="0" y="0"/>
          <a:chExt cx="0" cy="0"/>
        </a:xfrm>
      </p:grpSpPr>
      <p:sp>
        <p:nvSpPr>
          <p:cNvPr id="1048696" name="Title 1"/>
          <p:cNvSpPr>
            <a:spLocks noGrp="1"/>
          </p:cNvSpPr>
          <p:nvPr>
            <p:ph type="title"/>
          </p:nvPr>
        </p:nvSpPr>
        <p:spPr/>
        <p:txBody>
          <a:bodyPr/>
          <a:p>
            <a:r>
              <a:rPr lang="en-US" smtClean="0"/>
              <a:t>Click to edit Master title style</a:t>
            </a:r>
            <a:endParaRPr lang="en-US"/>
          </a:p>
        </p:txBody>
      </p:sp>
      <p:sp>
        <p:nvSpPr>
          <p:cNvPr id="1048697"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9"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1" name="Date Placeholder 6"/>
          <p:cNvSpPr>
            <a:spLocks noGrp="1"/>
          </p:cNvSpPr>
          <p:nvPr>
            <p:ph type="dt" sz="half" idx="10"/>
          </p:nvPr>
        </p:nvSpPr>
        <p:spPr/>
        <p:txBody>
          <a:bodyPr/>
          <a:p>
            <a:fld id="{1D8BD707-D9CF-40AE-B4C6-C98DA3205C09}" type="datetimeFigureOut">
              <a:rPr lang="en-US" smtClean="0"/>
              <a:t>4/4/2024</a:t>
            </a:fld>
            <a:endParaRPr lang="en-US"/>
          </a:p>
        </p:txBody>
      </p:sp>
      <p:sp>
        <p:nvSpPr>
          <p:cNvPr id="1048702" name="Footer Placeholder 7"/>
          <p:cNvSpPr>
            <a:spLocks noGrp="1"/>
          </p:cNvSpPr>
          <p:nvPr>
            <p:ph type="ftr" sz="quarter" idx="11"/>
          </p:nvPr>
        </p:nvSpPr>
        <p:spPr/>
        <p:txBody>
          <a:bodyPr/>
          <a:p>
            <a:endParaRPr lang="en-US"/>
          </a:p>
        </p:txBody>
      </p:sp>
      <p:sp>
        <p:nvSpPr>
          <p:cNvPr id="1048703"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60" name="Title 1"/>
          <p:cNvSpPr>
            <a:spLocks noGrp="1"/>
          </p:cNvSpPr>
          <p:nvPr>
            <p:ph type="title"/>
          </p:nvPr>
        </p:nvSpPr>
        <p:spPr/>
        <p:txBody>
          <a:bodyPr/>
          <a:p>
            <a:r>
              <a:rPr lang="en-US" smtClean="0"/>
              <a:t>Click to edit Master title style</a:t>
            </a:r>
            <a:endParaRPr lang="en-US"/>
          </a:p>
        </p:txBody>
      </p:sp>
      <p:sp>
        <p:nvSpPr>
          <p:cNvPr id="1048661" name="Date Placeholder 2"/>
          <p:cNvSpPr>
            <a:spLocks noGrp="1"/>
          </p:cNvSpPr>
          <p:nvPr>
            <p:ph type="dt" sz="half" idx="10"/>
          </p:nvPr>
        </p:nvSpPr>
        <p:spPr/>
        <p:txBody>
          <a:bodyPr/>
          <a:p>
            <a:fld id="{1D8BD707-D9CF-40AE-B4C6-C98DA3205C09}" type="datetimeFigureOut">
              <a:rPr lang="en-US" smtClean="0"/>
              <a:t>4/4/2024</a:t>
            </a:fld>
            <a:endParaRPr lang="en-US"/>
          </a:p>
        </p:txBody>
      </p:sp>
      <p:sp>
        <p:nvSpPr>
          <p:cNvPr id="1048662" name="Footer Placeholder 3"/>
          <p:cNvSpPr>
            <a:spLocks noGrp="1"/>
          </p:cNvSpPr>
          <p:nvPr>
            <p:ph type="ftr" sz="quarter" idx="11"/>
          </p:nvPr>
        </p:nvSpPr>
        <p:spPr/>
        <p:txBody>
          <a:bodyPr/>
          <a:p>
            <a:endParaRPr lang="en-US"/>
          </a:p>
        </p:txBody>
      </p:sp>
      <p:sp>
        <p:nvSpPr>
          <p:cNvPr id="1048663"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4/4/2024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2" name=""/>
        <p:cNvGrpSpPr/>
        <p:nvPr/>
      </p:nvGrpSpPr>
      <p:grpSpPr>
        <a:xfrm>
          <a:off x="0" y="0"/>
          <a:ext cx="0" cy="0"/>
          <a:chOff x="0" y="0"/>
          <a:chExt cx="0" cy="0"/>
        </a:xfrm>
      </p:grpSpPr>
      <p:sp>
        <p:nvSpPr>
          <p:cNvPr id="1048704"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7"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708" name="Footer Placeholder 5"/>
          <p:cNvSpPr>
            <a:spLocks noGrp="1"/>
          </p:cNvSpPr>
          <p:nvPr>
            <p:ph type="ftr" sz="quarter" idx="11"/>
          </p:nvPr>
        </p:nvSpPr>
        <p:spPr/>
        <p:txBody>
          <a:bodyPr/>
          <a:p>
            <a:endParaRPr lang="en-US"/>
          </a:p>
        </p:txBody>
      </p:sp>
      <p:sp>
        <p:nvSpPr>
          <p:cNvPr id="104870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7" name=""/>
        <p:cNvGrpSpPr/>
        <p:nvPr/>
      </p:nvGrpSpPr>
      <p:grpSpPr>
        <a:xfrm>
          <a:off x="0" y="0"/>
          <a:ext cx="0" cy="0"/>
          <a:chOff x="0" y="0"/>
          <a:chExt cx="0" cy="0"/>
        </a:xfrm>
      </p:grpSpPr>
      <p:sp>
        <p:nvSpPr>
          <p:cNvPr id="1048674"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7"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78" name="Footer Placeholder 5"/>
          <p:cNvSpPr>
            <a:spLocks noGrp="1"/>
          </p:cNvSpPr>
          <p:nvPr>
            <p:ph type="ftr" sz="quarter" idx="11"/>
          </p:nvPr>
        </p:nvSpPr>
        <p:spPr/>
        <p:txBody>
          <a:bodyPr/>
          <a:p>
            <a:endParaRPr lang="en-US"/>
          </a:p>
        </p:txBody>
      </p:sp>
      <p:sp>
        <p:nvSpPr>
          <p:cNvPr id="104867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4/4/2024</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a:off x="669801" y="685800"/>
            <a:ext cx="5554980" cy="142496"/>
            <a:chOff x="0" y="0"/>
            <a:chExt cx="7406640" cy="189994"/>
          </a:xfrm>
        </p:grpSpPr>
        <p:sp>
          <p:nvSpPr>
            <p:cNvPr id="104858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7" name="Group 4"/>
          <p:cNvGrpSpPr/>
          <p:nvPr/>
        </p:nvGrpSpPr>
        <p:grpSpPr>
          <a:xfrm>
            <a:off x="12063220" y="680464"/>
            <a:ext cx="5554980" cy="147831"/>
            <a:chOff x="0" y="0"/>
            <a:chExt cx="7406640" cy="197108"/>
          </a:xfrm>
        </p:grpSpPr>
        <p:sp>
          <p:nvSpPr>
            <p:cNvPr id="104858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8" name="Group 6"/>
          <p:cNvGrpSpPr/>
          <p:nvPr/>
        </p:nvGrpSpPr>
        <p:grpSpPr>
          <a:xfrm>
            <a:off x="6362745" y="685800"/>
            <a:ext cx="5554980" cy="137160"/>
            <a:chOff x="0" y="0"/>
            <a:chExt cx="7406640" cy="182880"/>
          </a:xfrm>
        </p:grpSpPr>
        <p:sp>
          <p:nvSpPr>
            <p:cNvPr id="104858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grpSp>
        <p:nvGrpSpPr>
          <p:cNvPr id="29" name="Group 9"/>
          <p:cNvGrpSpPr/>
          <p:nvPr/>
        </p:nvGrpSpPr>
        <p:grpSpPr>
          <a:xfrm>
            <a:off x="669801" y="4628646"/>
            <a:ext cx="16948398" cy="5007224"/>
            <a:chOff x="0" y="0"/>
            <a:chExt cx="22597864" cy="6676298"/>
          </a:xfrm>
        </p:grpSpPr>
        <p:sp>
          <p:nvSpPr>
            <p:cNvPr id="1048588" name="Freeform 10"/>
            <p:cNvSpPr/>
            <p:nvPr/>
          </p:nvSpPr>
          <p:spPr>
            <a:xfrm>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a:off x="6500606" y="6290487"/>
            <a:ext cx="11787394" cy="2743200"/>
          </a:xfrm>
          <a:prstGeom prst="rect"/>
        </p:spPr>
        <p:txBody>
          <a:bodyPr anchor="t" bIns="0" lIns="0" rIns="0" rtlCol="0" tIns="0">
            <a:spAutoFit/>
          </a:bodyPr>
          <a:p>
            <a:pPr>
              <a:lnSpc>
                <a:spcPts val="3600"/>
              </a:lnSpc>
            </a:pPr>
            <a:r>
              <a:rPr dirty="0" sz="3000" lang="en-US">
                <a:solidFill>
                  <a:srgbClr val="1482AC"/>
                </a:solidFill>
                <a:latin typeface="Arial Bold"/>
              </a:rPr>
              <a:t>Presented By:</a:t>
            </a:r>
          </a:p>
          <a:p>
            <a:pPr>
              <a:lnSpc>
                <a:spcPts val="3600"/>
              </a:lnSpc>
            </a:pPr>
            <a:r>
              <a:rPr altLang="en-US" dirty="0" sz="3000" lang="en-US" smtClean="0">
                <a:solidFill>
                  <a:srgbClr val="1482AC"/>
                </a:solidFill>
                <a:latin typeface="Arial Bold"/>
              </a:rPr>
              <a:t>R</a:t>
            </a:r>
            <a:r>
              <a:rPr altLang="en-US" dirty="0" sz="3000" lang="en-US" smtClean="0">
                <a:solidFill>
                  <a:srgbClr val="1482AC"/>
                </a:solidFill>
                <a:latin typeface="Arial Bold"/>
              </a:rPr>
              <a:t>.</a:t>
            </a:r>
            <a:r>
              <a:rPr altLang="en-US" dirty="0" sz="3000" lang="en-US" smtClean="0">
                <a:solidFill>
                  <a:srgbClr val="1482AC"/>
                </a:solidFill>
                <a:latin typeface="Arial Bold"/>
              </a:rPr>
              <a:t>M</a:t>
            </a:r>
            <a:r>
              <a:rPr altLang="en-US" dirty="0" sz="3000" lang="en-US" smtClean="0">
                <a:solidFill>
                  <a:srgbClr val="1482AC"/>
                </a:solidFill>
                <a:latin typeface="Arial Bold"/>
              </a:rPr>
              <a:t>O</a:t>
            </a:r>
            <a:r>
              <a:rPr altLang="en-US" dirty="0" sz="3000" lang="en-US" smtClean="0">
                <a:solidFill>
                  <a:srgbClr val="1482AC"/>
                </a:solidFill>
                <a:latin typeface="Arial Bold"/>
              </a:rPr>
              <a:t>H</a:t>
            </a:r>
            <a:r>
              <a:rPr altLang="en-US" dirty="0" sz="3000" lang="en-US" smtClean="0">
                <a:solidFill>
                  <a:srgbClr val="1482AC"/>
                </a:solidFill>
                <a:latin typeface="Arial Bold"/>
              </a:rPr>
              <a:t>A</a:t>
            </a:r>
            <a:r>
              <a:rPr altLang="en-US" dirty="0" sz="3000" lang="en-US" smtClean="0">
                <a:solidFill>
                  <a:srgbClr val="1482AC"/>
                </a:solidFill>
                <a:latin typeface="Arial Bold"/>
              </a:rPr>
              <a:t>N</a:t>
            </a:r>
            <a:r>
              <a:rPr altLang="en-US" dirty="0" sz="3000" lang="en-US" smtClean="0">
                <a:solidFill>
                  <a:srgbClr val="1482AC"/>
                </a:solidFill>
                <a:latin typeface="Arial Bold"/>
              </a:rPr>
              <a:t>R</a:t>
            </a:r>
            <a:r>
              <a:rPr altLang="en-US" dirty="0" sz="3000" lang="en-US" smtClean="0">
                <a:solidFill>
                  <a:srgbClr val="1482AC"/>
                </a:solidFill>
                <a:latin typeface="Arial Bold"/>
              </a:rPr>
              <a:t>A</a:t>
            </a:r>
            <a:r>
              <a:rPr altLang="en-US" dirty="0" sz="3000" lang="en-US" smtClean="0">
                <a:solidFill>
                  <a:srgbClr val="1482AC"/>
                </a:solidFill>
                <a:latin typeface="Arial Bold"/>
              </a:rPr>
              <a:t>J</a:t>
            </a:r>
            <a:endParaRPr altLang="en-US" lang="zh-CN"/>
          </a:p>
          <a:p>
            <a:pPr>
              <a:lnSpc>
                <a:spcPts val="3600"/>
              </a:lnSpc>
            </a:pPr>
            <a:r>
              <a:rPr dirty="0" sz="3000" lang="en-US" smtClean="0">
                <a:solidFill>
                  <a:srgbClr val="1482AC"/>
                </a:solidFill>
                <a:latin typeface="Arial Bold"/>
              </a:rPr>
              <a:t>B.E-</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a:t>
            </a:r>
            <a:r>
              <a:rPr dirty="0" sz="3000" lang="en-US" smtClean="0">
                <a:solidFill>
                  <a:srgbClr val="1482AC"/>
                </a:solidFill>
                <a:latin typeface="Arial Bold"/>
              </a:rPr>
              <a:t>T</a:t>
            </a:r>
            <a:r>
              <a:rPr dirty="0" sz="3000" lang="en-US" smtClean="0">
                <a:solidFill>
                  <a:srgbClr val="1482AC"/>
                </a:solidFill>
                <a:latin typeface="Arial Bold"/>
              </a:rPr>
              <a:t>R</a:t>
            </a:r>
            <a:r>
              <a:rPr dirty="0" sz="3000" lang="en-US" smtClean="0">
                <a:solidFill>
                  <a:srgbClr val="1482AC"/>
                </a:solidFill>
                <a:latin typeface="Arial Bold"/>
              </a:rPr>
              <a:t>I</a:t>
            </a:r>
            <a:r>
              <a:rPr dirty="0" sz="3000" lang="en-US" smtClean="0">
                <a:solidFill>
                  <a:srgbClr val="1482AC"/>
                </a:solidFill>
                <a:latin typeface="Arial Bold"/>
              </a:rPr>
              <a:t>C</a:t>
            </a:r>
            <a:r>
              <a:rPr dirty="0" sz="3000" lang="en-US" smtClean="0">
                <a:solidFill>
                  <a:srgbClr val="1482AC"/>
                </a:solidFill>
                <a:latin typeface="Arial Bold"/>
              </a:rPr>
              <a:t>A</a:t>
            </a:r>
            <a:r>
              <a:rPr dirty="0" sz="3000" lang="en-US" smtClean="0">
                <a:solidFill>
                  <a:srgbClr val="1482AC"/>
                </a:solidFill>
                <a:latin typeface="Arial Bold"/>
              </a:rPr>
              <a:t>L</a:t>
            </a:r>
            <a:r>
              <a:rPr dirty="0" sz="3000" lang="en-US" smtClean="0">
                <a:solidFill>
                  <a:srgbClr val="1482AC"/>
                </a:solidFill>
                <a:latin typeface="Arial Bold"/>
              </a:rPr>
              <a:t> </a:t>
            </a:r>
            <a:r>
              <a:rPr dirty="0" sz="3000" lang="en-US" smtClean="0">
                <a:solidFill>
                  <a:srgbClr val="1482AC"/>
                </a:solidFill>
                <a:latin typeface="Arial Bold"/>
              </a:rPr>
              <a:t>&amp;</a:t>
            </a:r>
            <a:r>
              <a:rPr dirty="0" sz="3000" lang="en-US" smtClean="0">
                <a:solidFill>
                  <a:srgbClr val="1482AC"/>
                </a:solidFill>
                <a:latin typeface="Arial Bold"/>
              </a:rPr>
              <a:t> </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a:t>
            </a:r>
            <a:r>
              <a:rPr dirty="0" sz="3000" lang="en-US" smtClean="0">
                <a:solidFill>
                  <a:srgbClr val="1482AC"/>
                </a:solidFill>
                <a:latin typeface="Arial Bold"/>
              </a:rPr>
              <a:t>T</a:t>
            </a:r>
            <a:r>
              <a:rPr dirty="0" sz="3000" lang="en-US" smtClean="0">
                <a:solidFill>
                  <a:srgbClr val="1482AC"/>
                </a:solidFill>
                <a:latin typeface="Arial Bold"/>
              </a:rPr>
              <a:t>RONIC </a:t>
            </a:r>
            <a:r>
              <a:rPr dirty="0" sz="3000" lang="en-US" smtClean="0">
                <a:solidFill>
                  <a:srgbClr val="1482AC"/>
                </a:solidFill>
                <a:latin typeface="Arial Bold"/>
              </a:rPr>
              <a:t>E</a:t>
            </a:r>
            <a:r>
              <a:rPr dirty="0" sz="3000" lang="en-US" smtClean="0">
                <a:solidFill>
                  <a:srgbClr val="1482AC"/>
                </a:solidFill>
                <a:latin typeface="Arial Bold"/>
              </a:rPr>
              <a:t>N</a:t>
            </a:r>
            <a:r>
              <a:rPr dirty="0" sz="3000" lang="en-US" smtClean="0">
                <a:solidFill>
                  <a:srgbClr val="1482AC"/>
                </a:solidFill>
                <a:latin typeface="Arial Bold"/>
              </a:rPr>
              <a:t>GINEERING </a:t>
            </a:r>
            <a:endParaRPr altLang="en-US" lang="zh-CN"/>
          </a:p>
          <a:p>
            <a:pPr>
              <a:lnSpc>
                <a:spcPts val="3600"/>
              </a:lnSpc>
            </a:pPr>
            <a:r>
              <a:rPr dirty="0" sz="3000" lang="en-US" smtClean="0">
                <a:solidFill>
                  <a:srgbClr val="1482AC"/>
                </a:solidFill>
                <a:latin typeface="Arial Bold"/>
              </a:rPr>
              <a:t>ADHIPARASAKTHI ENGINEERING COLLEGE,MELMARUVATHUR,</a:t>
            </a:r>
          </a:p>
          <a:p>
            <a:pPr>
              <a:lnSpc>
                <a:spcPts val="3600"/>
              </a:lnSpc>
            </a:pPr>
            <a:endParaRPr dirty="0" sz="3000" lang="en-US">
              <a:solidFill>
                <a:srgbClr val="1482AC"/>
              </a:solidFill>
              <a:latin typeface="Arial Bold"/>
            </a:endParaRPr>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grpSp>
        <p:nvGrpSpPr>
          <p:cNvPr id="66" name="Group 2"/>
          <p:cNvGrpSpPr/>
          <p:nvPr/>
        </p:nvGrpSpPr>
        <p:grpSpPr>
          <a:xfrm>
            <a:off x="669801" y="685800"/>
            <a:ext cx="5554980" cy="142496"/>
            <a:chOff x="0" y="0"/>
            <a:chExt cx="7406640" cy="189994"/>
          </a:xfrm>
        </p:grpSpPr>
        <p:sp>
          <p:nvSpPr>
            <p:cNvPr id="104864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7" name="Group 4"/>
          <p:cNvGrpSpPr/>
          <p:nvPr/>
        </p:nvGrpSpPr>
        <p:grpSpPr>
          <a:xfrm>
            <a:off x="12063220" y="680464"/>
            <a:ext cx="5554980" cy="147831"/>
            <a:chOff x="0" y="0"/>
            <a:chExt cx="7406640" cy="197108"/>
          </a:xfrm>
        </p:grpSpPr>
        <p:sp>
          <p:nvSpPr>
            <p:cNvPr id="104864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8" name="Group 6"/>
          <p:cNvGrpSpPr/>
          <p:nvPr/>
        </p:nvGrpSpPr>
        <p:grpSpPr>
          <a:xfrm>
            <a:off x="6362745" y="685800"/>
            <a:ext cx="5554980" cy="137160"/>
            <a:chOff x="0" y="0"/>
            <a:chExt cx="7406640" cy="182880"/>
          </a:xfrm>
        </p:grpSpPr>
        <p:sp>
          <p:nvSpPr>
            <p:cNvPr id="104864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8"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9" name="TextBox 10"/>
          <p:cNvSpPr txBox="1"/>
          <p:nvPr/>
        </p:nvSpPr>
        <p:spPr>
          <a:xfrm>
            <a:off x="2894882" y="3285126"/>
            <a:ext cx="12498237" cy="3677412"/>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grpSp>
        <p:nvGrpSpPr>
          <p:cNvPr id="70" name="Group 2"/>
          <p:cNvGrpSpPr/>
          <p:nvPr/>
        </p:nvGrpSpPr>
        <p:grpSpPr>
          <a:xfrm>
            <a:off x="669801" y="685800"/>
            <a:ext cx="5554980" cy="142496"/>
            <a:chOff x="0" y="0"/>
            <a:chExt cx="7406640" cy="189994"/>
          </a:xfrm>
        </p:grpSpPr>
        <p:sp>
          <p:nvSpPr>
            <p:cNvPr id="1048650"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71" name="Group 4"/>
          <p:cNvGrpSpPr/>
          <p:nvPr/>
        </p:nvGrpSpPr>
        <p:grpSpPr>
          <a:xfrm>
            <a:off x="12063220" y="680464"/>
            <a:ext cx="5554980" cy="147831"/>
            <a:chOff x="0" y="0"/>
            <a:chExt cx="7406640" cy="197108"/>
          </a:xfrm>
        </p:grpSpPr>
        <p:sp>
          <p:nvSpPr>
            <p:cNvPr id="1048651"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72" name="Group 6"/>
          <p:cNvGrpSpPr/>
          <p:nvPr/>
        </p:nvGrpSpPr>
        <p:grpSpPr>
          <a:xfrm>
            <a:off x="6362745" y="685800"/>
            <a:ext cx="5554980" cy="137160"/>
            <a:chOff x="0" y="0"/>
            <a:chExt cx="7406640" cy="182880"/>
          </a:xfrm>
        </p:grpSpPr>
        <p:sp>
          <p:nvSpPr>
            <p:cNvPr id="1048652"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3"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54" name="TextBox 9"/>
          <p:cNvSpPr txBox="1"/>
          <p:nvPr/>
        </p:nvSpPr>
        <p:spPr>
          <a:xfrm>
            <a:off x="2286001" y="4109322"/>
            <a:ext cx="13765236" cy="640080"/>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Group 2"/>
          <p:cNvGrpSpPr/>
          <p:nvPr/>
        </p:nvGrpSpPr>
        <p:grpSpPr>
          <a:xfrm>
            <a:off x="669801" y="685800"/>
            <a:ext cx="5554980" cy="142496"/>
            <a:chOff x="0" y="0"/>
            <a:chExt cx="7406640" cy="189994"/>
          </a:xfrm>
        </p:grpSpPr>
        <p:sp>
          <p:nvSpPr>
            <p:cNvPr id="1048593"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5" name="Group 4"/>
          <p:cNvGrpSpPr/>
          <p:nvPr/>
        </p:nvGrpSpPr>
        <p:grpSpPr>
          <a:xfrm>
            <a:off x="12063220" y="680464"/>
            <a:ext cx="5554980" cy="147831"/>
            <a:chOff x="0" y="0"/>
            <a:chExt cx="7406640" cy="197108"/>
          </a:xfrm>
        </p:grpSpPr>
        <p:sp>
          <p:nvSpPr>
            <p:cNvPr id="1048594"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6" name="Group 6"/>
          <p:cNvGrpSpPr/>
          <p:nvPr/>
        </p:nvGrpSpPr>
        <p:grpSpPr>
          <a:xfrm>
            <a:off x="6362745" y="685800"/>
            <a:ext cx="5554980" cy="137160"/>
            <a:chOff x="0" y="0"/>
            <a:chExt cx="7406640" cy="182880"/>
          </a:xfrm>
        </p:grpSpPr>
        <p:sp>
          <p:nvSpPr>
            <p:cNvPr id="1048595"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6"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597" name="TextBox 9"/>
          <p:cNvSpPr txBox="1"/>
          <p:nvPr/>
        </p:nvSpPr>
        <p:spPr>
          <a:xfrm>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8" name="TextBox 10"/>
          <p:cNvSpPr txBox="1"/>
          <p:nvPr/>
        </p:nvSpPr>
        <p:spPr>
          <a:xfrm>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Group 2"/>
          <p:cNvGrpSpPr/>
          <p:nvPr/>
        </p:nvGrpSpPr>
        <p:grpSpPr>
          <a:xfrm>
            <a:off x="669801" y="685800"/>
            <a:ext cx="5554980" cy="142496"/>
            <a:chOff x="0" y="0"/>
            <a:chExt cx="7406640" cy="189994"/>
          </a:xfrm>
        </p:grpSpPr>
        <p:sp>
          <p:nvSpPr>
            <p:cNvPr id="1048599"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9" name="Group 4"/>
          <p:cNvGrpSpPr/>
          <p:nvPr/>
        </p:nvGrpSpPr>
        <p:grpSpPr>
          <a:xfrm>
            <a:off x="12063220" y="680464"/>
            <a:ext cx="5554980" cy="147831"/>
            <a:chOff x="0" y="0"/>
            <a:chExt cx="7406640" cy="197108"/>
          </a:xfrm>
        </p:grpSpPr>
        <p:sp>
          <p:nvSpPr>
            <p:cNvPr id="1048600"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0" name="Group 6"/>
          <p:cNvGrpSpPr/>
          <p:nvPr/>
        </p:nvGrpSpPr>
        <p:grpSpPr>
          <a:xfrm>
            <a:off x="6362745" y="685800"/>
            <a:ext cx="5554980" cy="137160"/>
            <a:chOff x="0" y="0"/>
            <a:chExt cx="7406640" cy="182880"/>
          </a:xfrm>
        </p:grpSpPr>
        <p:sp>
          <p:nvSpPr>
            <p:cNvPr id="1048601"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2"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3"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4" name="TextBox 10"/>
          <p:cNvSpPr txBox="1"/>
          <p:nvPr/>
        </p:nvSpPr>
        <p:spPr>
          <a:xfrm>
            <a:off x="1028700" y="3504585"/>
            <a:ext cx="16296072" cy="2609088"/>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Group 2"/>
          <p:cNvGrpSpPr/>
          <p:nvPr/>
        </p:nvGrpSpPr>
        <p:grpSpPr>
          <a:xfrm>
            <a:off x="669801" y="685800"/>
            <a:ext cx="5554980" cy="142496"/>
            <a:chOff x="0" y="0"/>
            <a:chExt cx="7406640" cy="189994"/>
          </a:xfrm>
        </p:grpSpPr>
        <p:sp>
          <p:nvSpPr>
            <p:cNvPr id="1048605"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3" name="Group 4"/>
          <p:cNvGrpSpPr/>
          <p:nvPr/>
        </p:nvGrpSpPr>
        <p:grpSpPr>
          <a:xfrm>
            <a:off x="12063220" y="680464"/>
            <a:ext cx="5554980" cy="147831"/>
            <a:chOff x="0" y="0"/>
            <a:chExt cx="7406640" cy="197108"/>
          </a:xfrm>
        </p:grpSpPr>
        <p:sp>
          <p:nvSpPr>
            <p:cNvPr id="1048606"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4" name="Group 6"/>
          <p:cNvGrpSpPr/>
          <p:nvPr/>
        </p:nvGrpSpPr>
        <p:grpSpPr>
          <a:xfrm>
            <a:off x="6362745" y="685800"/>
            <a:ext cx="5554980" cy="137160"/>
            <a:chOff x="0" y="0"/>
            <a:chExt cx="7406640" cy="182880"/>
          </a:xfrm>
        </p:grpSpPr>
        <p:sp>
          <p:nvSpPr>
            <p:cNvPr id="1048607"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8"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9"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10" name="TextBox 10"/>
          <p:cNvSpPr txBox="1"/>
          <p:nvPr/>
        </p:nvSpPr>
        <p:spPr>
          <a:xfrm>
            <a:off x="669801" y="2613580"/>
            <a:ext cx="16542600" cy="506730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Group 2"/>
          <p:cNvGrpSpPr/>
          <p:nvPr/>
        </p:nvGrpSpPr>
        <p:grpSpPr>
          <a:xfrm>
            <a:off x="669801" y="685800"/>
            <a:ext cx="5554980" cy="142496"/>
            <a:chOff x="0" y="0"/>
            <a:chExt cx="7406640" cy="189994"/>
          </a:xfrm>
        </p:grpSpPr>
        <p:sp>
          <p:nvSpPr>
            <p:cNvPr id="1048611"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7" name="Group 4"/>
          <p:cNvGrpSpPr/>
          <p:nvPr/>
        </p:nvGrpSpPr>
        <p:grpSpPr>
          <a:xfrm>
            <a:off x="12063220" y="680464"/>
            <a:ext cx="5554980" cy="147831"/>
            <a:chOff x="0" y="0"/>
            <a:chExt cx="7406640" cy="197108"/>
          </a:xfrm>
        </p:grpSpPr>
        <p:sp>
          <p:nvSpPr>
            <p:cNvPr id="1048612"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8" name="Group 6"/>
          <p:cNvGrpSpPr/>
          <p:nvPr/>
        </p:nvGrpSpPr>
        <p:grpSpPr>
          <a:xfrm>
            <a:off x="6362745" y="685800"/>
            <a:ext cx="5554980" cy="137160"/>
            <a:chOff x="0" y="0"/>
            <a:chExt cx="7406640" cy="182880"/>
          </a:xfrm>
        </p:grpSpPr>
        <p:sp>
          <p:nvSpPr>
            <p:cNvPr id="1048613"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4"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15" name="TextBox 9"/>
          <p:cNvSpPr txBox="1"/>
          <p:nvPr/>
        </p:nvSpPr>
        <p:spPr>
          <a:xfrm>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6" name="TextBox 10"/>
          <p:cNvSpPr txBox="1"/>
          <p:nvPr/>
        </p:nvSpPr>
        <p:spPr>
          <a:xfrm>
            <a:off x="765051" y="2172017"/>
            <a:ext cx="16113181" cy="3969639"/>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grpSp>
        <p:nvGrpSpPr>
          <p:cNvPr id="50" name="Group 2"/>
          <p:cNvGrpSpPr/>
          <p:nvPr/>
        </p:nvGrpSpPr>
        <p:grpSpPr>
          <a:xfrm>
            <a:off x="669801" y="685800"/>
            <a:ext cx="5554980" cy="142496"/>
            <a:chOff x="0" y="0"/>
            <a:chExt cx="7406640" cy="189994"/>
          </a:xfrm>
        </p:grpSpPr>
        <p:sp>
          <p:nvSpPr>
            <p:cNvPr id="1048617"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1" name="Group 4"/>
          <p:cNvGrpSpPr/>
          <p:nvPr/>
        </p:nvGrpSpPr>
        <p:grpSpPr>
          <a:xfrm>
            <a:off x="12063220" y="680464"/>
            <a:ext cx="5554980" cy="147831"/>
            <a:chOff x="0" y="0"/>
            <a:chExt cx="7406640" cy="197108"/>
          </a:xfrm>
        </p:grpSpPr>
        <p:sp>
          <p:nvSpPr>
            <p:cNvPr id="1048618"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2" name="Group 6"/>
          <p:cNvGrpSpPr/>
          <p:nvPr/>
        </p:nvGrpSpPr>
        <p:grpSpPr>
          <a:xfrm>
            <a:off x="6362745" y="685800"/>
            <a:ext cx="5554980" cy="137160"/>
            <a:chOff x="0" y="0"/>
            <a:chExt cx="7406640" cy="182880"/>
          </a:xfrm>
        </p:grpSpPr>
        <p:sp>
          <p:nvSpPr>
            <p:cNvPr id="1048619"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0"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1"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2" name="TextBox 10"/>
          <p:cNvSpPr txBox="1"/>
          <p:nvPr/>
        </p:nvSpPr>
        <p:spPr>
          <a:xfrm>
            <a:off x="1216851" y="2145858"/>
            <a:ext cx="8512642" cy="6610858"/>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3" name="TextBox 11"/>
          <p:cNvSpPr txBox="1"/>
          <p:nvPr/>
        </p:nvSpPr>
        <p:spPr>
          <a:xfrm>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Group 2"/>
          <p:cNvGrpSpPr/>
          <p:nvPr/>
        </p:nvGrpSpPr>
        <p:grpSpPr>
          <a:xfrm>
            <a:off x="669801" y="685800"/>
            <a:ext cx="5554980" cy="142496"/>
            <a:chOff x="0" y="0"/>
            <a:chExt cx="7406640" cy="189994"/>
          </a:xfrm>
        </p:grpSpPr>
        <p:sp>
          <p:nvSpPr>
            <p:cNvPr id="104862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5" name="Group 4"/>
          <p:cNvGrpSpPr/>
          <p:nvPr/>
        </p:nvGrpSpPr>
        <p:grpSpPr>
          <a:xfrm>
            <a:off x="12063220" y="680464"/>
            <a:ext cx="5554980" cy="147831"/>
            <a:chOff x="0" y="0"/>
            <a:chExt cx="7406640" cy="197108"/>
          </a:xfrm>
        </p:grpSpPr>
        <p:sp>
          <p:nvSpPr>
            <p:cNvPr id="104862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6" name="Group 6"/>
          <p:cNvGrpSpPr/>
          <p:nvPr/>
        </p:nvGrpSpPr>
        <p:grpSpPr>
          <a:xfrm>
            <a:off x="6362745" y="685800"/>
            <a:ext cx="5554980" cy="137160"/>
            <a:chOff x="0" y="0"/>
            <a:chExt cx="7406640" cy="182880"/>
          </a:xfrm>
        </p:grpSpPr>
        <p:sp>
          <p:nvSpPr>
            <p:cNvPr id="104862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8" name="Freeform 9"/>
          <p:cNvSpPr/>
          <p:nvPr/>
        </p:nvSpPr>
        <p:spPr>
          <a:xfrm>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a:stretch>
          </a:blipFill>
        </p:spPr>
      </p:sp>
      <p:sp>
        <p:nvSpPr>
          <p:cNvPr id="1048629" name="Freeform 10"/>
          <p:cNvSpPr/>
          <p:nvPr/>
        </p:nvSpPr>
        <p:spPr>
          <a:xfrm>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a:stretch>
          </a:blipFill>
        </p:spPr>
      </p:sp>
      <p:sp>
        <p:nvSpPr>
          <p:cNvPr id="1048630" name="Freeform 11"/>
          <p:cNvSpPr/>
          <p:nvPr/>
        </p:nvSpPr>
        <p:spPr>
          <a:xfrm>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a:stretch>
          </a:blipFill>
        </p:spPr>
      </p:sp>
      <p:sp>
        <p:nvSpPr>
          <p:cNvPr id="1048631" name="TextBox 12"/>
          <p:cNvSpPr txBox="1"/>
          <p:nvPr/>
        </p:nvSpPr>
        <p:spPr>
          <a:xfrm>
            <a:off x="963228" y="783783"/>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grpSp>
        <p:nvGrpSpPr>
          <p:cNvPr id="58" name="Group 2"/>
          <p:cNvGrpSpPr/>
          <p:nvPr/>
        </p:nvGrpSpPr>
        <p:grpSpPr>
          <a:xfrm>
            <a:off x="669801" y="685800"/>
            <a:ext cx="5554980" cy="142496"/>
            <a:chOff x="0" y="0"/>
            <a:chExt cx="7406640" cy="189994"/>
          </a:xfrm>
        </p:grpSpPr>
        <p:sp>
          <p:nvSpPr>
            <p:cNvPr id="1048632"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9" name="Group 4"/>
          <p:cNvGrpSpPr/>
          <p:nvPr/>
        </p:nvGrpSpPr>
        <p:grpSpPr>
          <a:xfrm>
            <a:off x="12063220" y="680464"/>
            <a:ext cx="5554980" cy="147831"/>
            <a:chOff x="0" y="0"/>
            <a:chExt cx="7406640" cy="197108"/>
          </a:xfrm>
        </p:grpSpPr>
        <p:sp>
          <p:nvSpPr>
            <p:cNvPr id="1048633"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0" name="Group 6"/>
          <p:cNvGrpSpPr/>
          <p:nvPr/>
        </p:nvGrpSpPr>
        <p:grpSpPr>
          <a:xfrm>
            <a:off x="6362745" y="685800"/>
            <a:ext cx="5554980" cy="137160"/>
            <a:chOff x="0" y="0"/>
            <a:chExt cx="7406640" cy="182880"/>
          </a:xfrm>
        </p:grpSpPr>
        <p:sp>
          <p:nvSpPr>
            <p:cNvPr id="1048634"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5"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36"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7" name="TextBox 10"/>
          <p:cNvSpPr txBox="1"/>
          <p:nvPr/>
        </p:nvSpPr>
        <p:spPr>
          <a:xfrm>
            <a:off x="669801" y="2183958"/>
            <a:ext cx="16948399" cy="5471414"/>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grpSp>
        <p:nvGrpSpPr>
          <p:cNvPr id="62" name="Group 2"/>
          <p:cNvGrpSpPr/>
          <p:nvPr/>
        </p:nvGrpSpPr>
        <p:grpSpPr>
          <a:xfrm>
            <a:off x="669801" y="685800"/>
            <a:ext cx="5554980" cy="142496"/>
            <a:chOff x="0" y="0"/>
            <a:chExt cx="7406640" cy="189994"/>
          </a:xfrm>
        </p:grpSpPr>
        <p:sp>
          <p:nvSpPr>
            <p:cNvPr id="1048638"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3" name="Group 4"/>
          <p:cNvGrpSpPr/>
          <p:nvPr/>
        </p:nvGrpSpPr>
        <p:grpSpPr>
          <a:xfrm>
            <a:off x="12063220" y="680464"/>
            <a:ext cx="5554980" cy="147831"/>
            <a:chOff x="0" y="0"/>
            <a:chExt cx="7406640" cy="197108"/>
          </a:xfrm>
        </p:grpSpPr>
        <p:sp>
          <p:nvSpPr>
            <p:cNvPr id="1048639"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4" name="Group 6"/>
          <p:cNvGrpSpPr/>
          <p:nvPr/>
        </p:nvGrpSpPr>
        <p:grpSpPr>
          <a:xfrm>
            <a:off x="6362745" y="685800"/>
            <a:ext cx="5554980" cy="137160"/>
            <a:chOff x="0" y="0"/>
            <a:chExt cx="7406640" cy="182880"/>
          </a:xfrm>
        </p:grpSpPr>
        <p:sp>
          <p:nvSpPr>
            <p:cNvPr id="1048640"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1"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2" name="TextBox 9"/>
          <p:cNvSpPr txBox="1"/>
          <p:nvPr/>
        </p:nvSpPr>
        <p:spPr>
          <a:xfrm>
            <a:off x="894945" y="1322233"/>
            <a:ext cx="16361544" cy="603504"/>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3" name="TextBox 10"/>
          <p:cNvSpPr txBox="1"/>
          <p:nvPr/>
        </p:nvSpPr>
        <p:spPr>
          <a:xfrm>
            <a:off x="1028700" y="2425050"/>
            <a:ext cx="16230600" cy="4958080"/>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CPH2467</dc:creator>
  <cp:lastModifiedBy>STUDENT</cp:lastModifiedBy>
  <dcterms:created xsi:type="dcterms:W3CDTF">2006-08-13T17:00:00Z</dcterms:created>
  <dcterms:modified xsi:type="dcterms:W3CDTF">2024-04-05T16:41:38Z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3f1edec9d66e4a03aef009803ea22d59</vt:lpwstr>
  </property>
</Properties>
</file>