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4/20/2024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4/20/2024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4/20/2024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4/20/2024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4/20/2024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4/20/2024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4/20/2024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4/20/2024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4/20/2024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4/20/2024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4/20/2024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4/20/2024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file/d/1wlP07fDWau98ofEPX0a0uPQWykEwbfek/view?usp=sharin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drive.google.com/file/d/1wlP07fDWau98ofEPX0a0uPQWykEwbfek/view?usp=sharing"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81661" y="2356054"/>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HEART DISEASE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MADHUSRI D – au422621105020 UCEP</a:t>
            </a:r>
          </a:p>
        </p:txBody>
      </p:sp>
      <p:sp>
        <p:nvSpPr>
          <p:cNvPr id="5"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r>
              <a:rPr lang="en-US" sz="2000" b="1" dirty="0" err="1">
                <a:solidFill>
                  <a:schemeClr val="accent1">
                    <a:lumMod val="75000"/>
                  </a:schemeClr>
                </a:solidFill>
                <a:latin typeface="Arial" pitchFamily="34" charset="0"/>
                <a:cs typeface="Arial" pitchFamily="34" charset="0"/>
              </a:rPr>
              <a:t>Ramar</a:t>
            </a:r>
            <a:r>
              <a:rPr lang="en-US" sz="2000" b="1" dirty="0">
                <a:solidFill>
                  <a:schemeClr val="accent1">
                    <a:lumMod val="75000"/>
                  </a:schemeClr>
                </a:solidFill>
                <a:latin typeface="Arial" pitchFamily="34" charset="0"/>
                <a:cs typeface="Arial" pitchFamily="34" charset="0"/>
              </a:rPr>
              <a:t> Bose</a:t>
            </a:r>
          </a:p>
          <a:p>
            <a:r>
              <a:rPr lang="en-US" sz="2000" b="1" dirty="0">
                <a:solidFill>
                  <a:schemeClr val="accent1">
                    <a:lumMod val="75000"/>
                  </a:schemeClr>
                </a:solidFill>
                <a:latin typeface="Arial" pitchFamily="34" charset="0"/>
                <a:cs typeface="Arial" pitchFamily="34" charset="0"/>
              </a:rPr>
              <a:t>                      AI master trainer</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1. World Health Organization. (Year). [Title of the Report]. Retrieved from [URL].</a:t>
            </a:r>
          </a:p>
          <a:p>
            <a:pPr algn="l">
              <a:buFont typeface="Arial" pitchFamily="34" charset="0"/>
              <a:buChar char="•"/>
            </a:pPr>
            <a:r>
              <a:rPr lang="en-US" sz="2600" dirty="0">
                <a:latin typeface="Arial" panose="020B0604020202020204" pitchFamily="34" charset="0"/>
                <a:cs typeface="Arial" panose="020B0604020202020204" pitchFamily="34" charset="0"/>
              </a:rPr>
              <a:t>2. Hastie, T., </a:t>
            </a:r>
            <a:r>
              <a:rPr lang="en-US" sz="2600" dirty="0" err="1">
                <a:latin typeface="Arial" panose="020B0604020202020204" pitchFamily="34" charset="0"/>
                <a:cs typeface="Arial" panose="020B0604020202020204" pitchFamily="34" charset="0"/>
              </a:rPr>
              <a:t>Tibshirani</a:t>
            </a:r>
            <a:r>
              <a:rPr lang="en-US" sz="2600" dirty="0">
                <a:latin typeface="Arial" panose="020B0604020202020204" pitchFamily="34" charset="0"/>
                <a:cs typeface="Arial" panose="020B0604020202020204" pitchFamily="34" charset="0"/>
              </a:rPr>
              <a:t>, R., &amp; Friedman, J. (Year). The Elements of Statistical Learning: Data Mining, Inference, and Prediction. Springer.</a:t>
            </a:r>
          </a:p>
          <a:p>
            <a:pPr algn="l">
              <a:buFont typeface="Arial" pitchFamily="34" charset="0"/>
              <a:buChar char="•"/>
            </a:pPr>
            <a:r>
              <a:rPr lang="en-US" sz="2600" dirty="0">
                <a:latin typeface="Arial" panose="020B0604020202020204" pitchFamily="34" charset="0"/>
                <a:cs typeface="Arial" panose="020B0604020202020204" pitchFamily="34" charset="0"/>
              </a:rPr>
              <a:t>3. Bishop, C. M. (Year). Pattern Recognition and Machine Learning. Springer.</a:t>
            </a:r>
          </a:p>
          <a:p>
            <a:pPr algn="l">
              <a:buFont typeface="Arial" pitchFamily="34" charset="0"/>
              <a:buChar char="•"/>
            </a:pPr>
            <a:r>
              <a:rPr lang="en-US" sz="2600" dirty="0">
                <a:latin typeface="Arial" panose="020B0604020202020204" pitchFamily="34" charset="0"/>
                <a:cs typeface="Arial" panose="020B0604020202020204" pitchFamily="34" charset="0"/>
              </a:rPr>
              <a:t>4. [Related Research Paper 1]</a:t>
            </a:r>
          </a:p>
          <a:p>
            <a:pPr algn="l">
              <a:buFont typeface="Arial" pitchFamily="34" charset="0"/>
              <a:buChar char="•"/>
            </a:pPr>
            <a:r>
              <a:rPr lang="en-US" sz="2600" dirty="0">
                <a:latin typeface="Arial" panose="020B0604020202020204" pitchFamily="34" charset="0"/>
                <a:cs typeface="Arial" panose="020B0604020202020204" pitchFamily="34" charset="0"/>
              </a:rPr>
              <a:t>5. [Related Research Paper 2]</a:t>
            </a: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Cardiovascular disease (CVD) remains a leading cause of mortality globally, with heart attacks contributing significantly to these fatalities. The World Health Organization reports that four out of five CVD deaths are due to heart attacks. Identifying individuals at risk of CVD is crucial for timely intervention and prevention efforts. Thus, the challenge at hand is to develop a predictive model capable of accurately assessing the risk of heart disease in patients.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In response to this challenge, we propose utilizing machine learning techniques, specifically Logistic Regression, for heart disease prediction. Logistic Regression is a powerful algorithm widely used for binary classification tasks, making it suitable for our objective of predicting the likelihood of CVD occurrence in individuals.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Logistic Regression is a statistical method used for modeling the probability of a binary outcome. In our context, it will be trained on a dataset containing relevant features such as age, blood pressure, cholesterol levels, and other medical indicators. The model will learn to distinguish between patients with and without CVD based on these features.</a:t>
            </a:r>
          </a:p>
          <a:p>
            <a:pPr algn="l">
              <a:buFont typeface="Arial" pitchFamily="34" charset="0"/>
              <a:buChar char="•"/>
            </a:pPr>
            <a:r>
              <a:rPr lang="en-US" sz="2600" dirty="0">
                <a:latin typeface="Arial" panose="020B0604020202020204" pitchFamily="34" charset="0"/>
                <a:cs typeface="Arial" panose="020B0604020202020204" pitchFamily="34" charset="0"/>
              </a:rPr>
              <a:t>Once trained, the model can be deployed in a production environment, such as a healthcare system, where it can assess the risk of heart disease for new patients. Deployment will involve integrating the model into existing infrastructure and ensuring real-time predictions with minimal latency.</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GitHub Repository](</a:t>
            </a:r>
            <a:r>
              <a:rPr lang="en-US" sz="2600" dirty="0">
                <a:latin typeface="Arial" panose="020B0604020202020204" pitchFamily="34" charset="0"/>
                <a:cs typeface="Arial" panose="020B0604020202020204" pitchFamily="34" charset="0"/>
                <a:hlinkClick r:id="rId2"/>
              </a:rPr>
              <a:t>https://drive.google.com/file/d/1wlP07fDWau98ofEPX0a0uPQWykEwbfek/view?usp=sharing</a:t>
            </a:r>
            <a:r>
              <a:rPr lang="en-US" sz="2600" dirty="0">
                <a:latin typeface="Arial" panose="020B0604020202020204" pitchFamily="34" charset="0"/>
                <a:cs typeface="Arial" panose="020B0604020202020204" pitchFamily="34" charset="0"/>
              </a:rPr>
              <a:t>) - For access to the code implementation and dataset used in this project, please refer to our GitHub repository.</a:t>
            </a: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A live demo of the project can be accessed (</a:t>
            </a:r>
            <a:r>
              <a:rPr lang="en-US" sz="2600" dirty="0">
                <a:latin typeface="Arial" panose="020B0604020202020204" pitchFamily="34" charset="0"/>
                <a:cs typeface="Arial" panose="020B0604020202020204" pitchFamily="34" charset="0"/>
                <a:hlinkClick r:id="rId2"/>
              </a:rPr>
              <a:t>https://drive.google.com/file/d/1wlP07fDWau98ofEPX0a0uPQWykEwbfek/view?usp=sharing</a:t>
            </a:r>
            <a:r>
              <a:rPr lang="en-US" sz="2600" dirty="0">
                <a:latin typeface="Arial" panose="020B0604020202020204" pitchFamily="34" charset="0"/>
                <a:cs typeface="Arial" panose="020B0604020202020204" pitchFamily="34" charset="0"/>
              </a:rPr>
              <a:t>). The demo allows users to enter their medical details and receive an instant prediction regarding their heart disease risk.</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Through the application of Logistic Regression, we have developed a predictive model for heart disease that shows promising results in assessing the risk of CVD in patients. By leveraging machine learning techniques, we aim to contribute to early detection and prevention efforts, ultimately reducing the burden of cardiovascular diseases on public health.</a:t>
            </a: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The scope of this project extends beyond the current implementation. Future work could involve refining the model's performance through feature engineering, exploring other machine learning algorithms for comparison, and integrating additional data sources for improved accuracy. Furthermore, collaboration with healthcare professionals could facilitate the integration of the model into clinical practice, enhancing patient care and outcomes.</a:t>
            </a: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711</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HEART DISEASE PREDICTION</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BHUVAN PRASAD B</cp:lastModifiedBy>
  <cp:revision>79</cp:revision>
  <dcterms:created xsi:type="dcterms:W3CDTF">2021-04-26T07:43:48Z</dcterms:created>
  <dcterms:modified xsi:type="dcterms:W3CDTF">2024-04-20T08:43:32Z</dcterms:modified>
</cp:coreProperties>
</file>