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3</a:t>
            </a:fld>
            <a:endParaRPr lang="en-US"/>
          </a:p>
        </p:txBody>
      </p:sp>
    </p:spTree>
    <p:extLst>
      <p:ext uri="{BB962C8B-B14F-4D97-AF65-F5344CB8AC3E}">
        <p14:creationId xmlns:p14="http://schemas.microsoft.com/office/powerpoint/2010/main" val="254563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4/20/2024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4/20/2024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4/20/2024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4/20/2024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4/20/2024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4/20/2024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4/20/2024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4/20/2024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4/20/2024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4/20/2024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4/20/2024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4/20/2024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www.who.in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u422621105038/VIjayalakshmi.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hg48Hdb5IVSmmC6_tdfolS5bND2Q1taY/view?usp=drive_link"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1431230"/>
          </a:xfrm>
        </p:spPr>
        <p:txBody>
          <a:bodyPr/>
          <a:lstStyle/>
          <a:p>
            <a:r>
              <a:rPr lang="en-US" b="1" dirty="0">
                <a:solidFill>
                  <a:schemeClr val="accent1"/>
                </a:solidFill>
                <a:latin typeface="Arial" panose="020B0604020202020204" pitchFamily="34" charset="0"/>
                <a:cs typeface="Arial" panose="020B0604020202020204" pitchFamily="34" charset="0"/>
              </a:rPr>
              <a:t>HEART DISEASE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VIJAYALAKSHMI S – au422621105038 UCEP</a:t>
            </a:r>
          </a:p>
        </p:txBody>
      </p:sp>
      <p:sp>
        <p:nvSpPr>
          <p:cNvPr id="5" name="TextBox 4"/>
          <p:cNvSpPr txBox="1"/>
          <p:nvPr/>
        </p:nvSpPr>
        <p:spPr>
          <a:xfrm>
            <a:off x="1745137"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Ramar</a:t>
            </a:r>
            <a:r>
              <a:rPr lang="en-US" sz="2000" b="1" dirty="0">
                <a:solidFill>
                  <a:schemeClr val="accent1">
                    <a:lumMod val="75000"/>
                  </a:schemeClr>
                </a:solidFill>
                <a:latin typeface="Arial" pitchFamily="34" charset="0"/>
                <a:cs typeface="Arial" pitchFamily="34" charset="0"/>
              </a:rPr>
              <a:t> Bose </a:t>
            </a:r>
          </a:p>
          <a:p>
            <a:r>
              <a:rPr lang="en-US" sz="2000" b="1" dirty="0">
                <a:solidFill>
                  <a:schemeClr val="accent1">
                    <a:lumMod val="75000"/>
                  </a:schemeClr>
                </a:solidFill>
                <a:latin typeface="Arial" pitchFamily="34" charset="0"/>
                <a:cs typeface="Arial" pitchFamily="34" charset="0"/>
              </a:rPr>
              <a:t>                     AI master trainer</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World Health Organization (WHO) - </a:t>
            </a:r>
            <a:r>
              <a:rPr lang="en-US" sz="2600" dirty="0">
                <a:latin typeface="Arial" panose="020B0604020202020204" pitchFamily="34" charset="0"/>
                <a:cs typeface="Arial" panose="020B0604020202020204" pitchFamily="34" charset="0"/>
                <a:hlinkClick r:id="rId2"/>
              </a:rPr>
              <a:t>https://www.who.int/</a:t>
            </a:r>
            <a:endParaRPr lang="en-US" sz="2600" dirty="0">
              <a:latin typeface="Arial" panose="020B0604020202020204" pitchFamily="34" charset="0"/>
              <a:cs typeface="Arial" panose="020B0604020202020204" pitchFamily="34" charset="0"/>
            </a:endParaRPr>
          </a:p>
          <a:p>
            <a:pPr algn="l">
              <a:buFont typeface="Arial" pitchFamily="34" charset="0"/>
              <a:buChar char="•"/>
            </a:pPr>
            <a:r>
              <a:rPr lang="en-US" sz="2600" dirty="0">
                <a:latin typeface="Arial" panose="020B0604020202020204" pitchFamily="34" charset="0"/>
                <a:cs typeface="Arial" panose="020B0604020202020204" pitchFamily="34" charset="0"/>
              </a:rPr>
              <a:t>2. Scikit-learn documentation - </a:t>
            </a:r>
            <a:r>
              <a:rPr lang="en-US" sz="2600" dirty="0">
                <a:latin typeface="Arial" panose="020B0604020202020204" pitchFamily="34" charset="0"/>
                <a:cs typeface="Arial" panose="020B0604020202020204" pitchFamily="34" charset="0"/>
                <a:hlinkClick r:id="rId3"/>
              </a:rPr>
              <a:t>https://scikit-learn.org/stable/</a:t>
            </a:r>
            <a:endParaRPr lang="en-US" sz="2600" dirty="0">
              <a:latin typeface="Arial" panose="020B0604020202020204" pitchFamily="34" charset="0"/>
              <a:cs typeface="Arial" panose="020B0604020202020204" pitchFamily="34" charset="0"/>
            </a:endParaRPr>
          </a:p>
          <a:p>
            <a:pPr algn="l">
              <a:buFont typeface="Arial" pitchFamily="34" charset="0"/>
              <a:buChar char="•"/>
            </a:pPr>
            <a:r>
              <a:rPr lang="en-US" sz="2600" dirty="0">
                <a:latin typeface="Arial" panose="020B0604020202020204" pitchFamily="34" charset="0"/>
                <a:cs typeface="Arial" panose="020B0604020202020204" pitchFamily="34" charset="0"/>
              </a:rPr>
              <a:t>3. Logistic Regression - https://en.wikipedia.org/wiki/Logistic_regression</a:t>
            </a: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The primary objective of this project is to develop a predictive model using logistic regression to identify individuals at risk of cardiovascular diseases. By analyzing various factors such as age, gender, cholesterol levels, blood pressure, and other medical indicators, we aim to pinpoint the ratio of patients with a higher likelihood of being affected by CVD.</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We propose the implementation of logistic regression, a supervised learning algorithm, to predict the probability of individuals having heart disease. Logistic regression is well-suited for binary classification problems, making it ideal for our task of determining the likelihood of CVD occurrence. By training the model on a dataset containing historical patient data, we can establish patterns and relationships between input features and the presence of heart disease.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Logistic regression is a statistical method used for binary classification tasks. It models the probability of a certain class or event occurring based on input features by applying a sigmoid function to the linear combination of input variables. Once the model is trained on the dataset, it can be deployed using various deployment platforms or frameworks, such as Flask for building APIs or cloud-based services like AWS or Azure.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800" dirty="0">
                <a:latin typeface="Arial" panose="020B0604020202020204" pitchFamily="34" charset="0"/>
                <a:cs typeface="Arial" panose="020B0604020202020204" pitchFamily="34" charset="0"/>
              </a:rPr>
              <a:t>[Heart Disease Prediction Repository](</a:t>
            </a:r>
            <a:r>
              <a:rPr lang="en-US" sz="2800" dirty="0">
                <a:latin typeface="Arial" panose="020B0604020202020204" pitchFamily="34" charset="0"/>
                <a:cs typeface="Arial" panose="020B0604020202020204" pitchFamily="34" charset="0"/>
                <a:hlinkClick r:id="rId2"/>
              </a:rPr>
              <a:t>https://github.com/au422621105038/VIjayalakshmi.git</a:t>
            </a:r>
            <a:r>
              <a:rPr lang="en-US" sz="2800" dirty="0">
                <a:latin typeface="Arial" panose="020B0604020202020204" pitchFamily="34" charset="0"/>
                <a:cs typeface="Arial" panose="020B0604020202020204" pitchFamily="34" charset="0"/>
              </a:rPr>
              <a:t>)</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A live demo of the project can be accessed (</a:t>
            </a:r>
            <a:r>
              <a:rPr lang="en-US" sz="2600" dirty="0">
                <a:latin typeface="Arial" panose="020B0604020202020204" pitchFamily="34" charset="0"/>
                <a:cs typeface="Arial" panose="020B0604020202020204" pitchFamily="34" charset="0"/>
                <a:hlinkClick r:id="rId2"/>
              </a:rPr>
              <a:t>https://drive.google.com/file/d/1hg48Hdb5IVSmmC6_tdfolS5bND2Q1taY/view?usp=drive_link</a:t>
            </a:r>
            <a:r>
              <a:rPr lang="en-US" sz="2600" dirty="0">
                <a:latin typeface="Arial" panose="020B0604020202020204" pitchFamily="34" charset="0"/>
                <a:cs typeface="Arial" panose="020B0604020202020204" pitchFamily="34" charset="0"/>
              </a:rPr>
              <a:t>). The demo allows users to enter their medical details and receive an instant prediction regarding their heart disease risk.</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In conclusion, the utilization of logistic regression for heart disease prediction holds promise in identifying individuals at risk of cardiovascular diseases. By leveraging machine learning techniques, we can assist healthcare professionals in early detection and intervention, ultimately reducing mortality rates associated with heart attacks and other CVDs.</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The scope of this project extends to further enhancing the predictive accuracy of the model by incorporating additional features and employing more advanced machine learning algorithms. Moreover, integrating real-time data streams and continuous model retraining can improve the responsiveness and reliability of the prediction system.</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599</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HEART DISEASE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BHUVAN PRASAD B</cp:lastModifiedBy>
  <cp:revision>78</cp:revision>
  <dcterms:created xsi:type="dcterms:W3CDTF">2021-04-26T07:43:48Z</dcterms:created>
  <dcterms:modified xsi:type="dcterms:W3CDTF">2024-04-20T15:01:11Z</dcterms:modified>
</cp:coreProperties>
</file>