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6" r:id="rId6"/>
    <p:sldId id="267" r:id="rId7"/>
    <p:sldId id="271"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916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542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782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7217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4819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75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662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9428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2172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3067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10/26/2023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6602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sv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10/26/2023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54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CC534E8A-6BC9-7DBF-094B-40807D2DA02D}"/>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2" name="Oval 11">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p:cNvSpPr>
            <a:spLocks noGrp="1"/>
          </p:cNvSpPr>
          <p:nvPr>
            <p:ph type="subTitle" idx="1"/>
          </p:nvPr>
        </p:nvSpPr>
        <p:spPr>
          <a:xfrm>
            <a:off x="749125" y="3739313"/>
            <a:ext cx="5171348" cy="1114541"/>
          </a:xfrm>
        </p:spPr>
        <p:txBody>
          <a:bodyPr>
            <a:normAutofit/>
          </a:bodyPr>
          <a:lstStyle/>
          <a:p>
            <a:pPr algn="ctr"/>
            <a:r>
              <a:rPr lang="en-IN" dirty="0" err="1">
                <a:solidFill>
                  <a:srgbClr val="000000"/>
                </a:solidFill>
              </a:rPr>
              <a:t>Name:kumaresan</a:t>
            </a:r>
            <a:r>
              <a:rPr lang="en-IN" dirty="0">
                <a:solidFill>
                  <a:srgbClr val="000000"/>
                </a:solidFill>
              </a:rPr>
              <a:t> G</a:t>
            </a:r>
          </a:p>
          <a:p>
            <a:pPr algn="ctr"/>
            <a:r>
              <a:rPr lang="en-IN" dirty="0" err="1">
                <a:solidFill>
                  <a:srgbClr val="000000"/>
                </a:solidFill>
              </a:rPr>
              <a:t>Reg</a:t>
            </a:r>
            <a:r>
              <a:rPr lang="en-IN" dirty="0">
                <a:solidFill>
                  <a:srgbClr val="000000"/>
                </a:solidFill>
              </a:rPr>
              <a:t> no:422621106019</a:t>
            </a:r>
          </a:p>
          <a:p>
            <a:pPr algn="ctr"/>
            <a:endParaRPr lang="en-US" dirty="0">
              <a:solidFill>
                <a:srgbClr val="000000"/>
              </a:solidFill>
            </a:endParaRPr>
          </a:p>
        </p:txBody>
      </p:sp>
      <p:sp>
        <p:nvSpPr>
          <p:cNvPr id="6" name="Title 5">
            <a:extLst>
              <a:ext uri="{FF2B5EF4-FFF2-40B4-BE49-F238E27FC236}">
                <a16:creationId xmlns:a16="http://schemas.microsoft.com/office/drawing/2014/main" id="{DFD33C6A-2463-0DB1-840A-323E073C76C7}"/>
              </a:ext>
            </a:extLst>
          </p:cNvPr>
          <p:cNvSpPr>
            <a:spLocks noGrp="1"/>
          </p:cNvSpPr>
          <p:nvPr>
            <p:ph type="ctrTitle"/>
          </p:nvPr>
        </p:nvSpPr>
        <p:spPr>
          <a:xfrm>
            <a:off x="1643063" y="558211"/>
            <a:ext cx="6804422" cy="2852928"/>
          </a:xfrm>
        </p:spPr>
        <p:txBody>
          <a:bodyPr/>
          <a:lstStyle/>
          <a:p>
            <a:r>
              <a:rPr lang="en-IN" dirty="0"/>
              <a:t>Flood monitoring</a:t>
            </a:r>
            <a:endParaRPr lang="en-US" dirty="0"/>
          </a:p>
        </p:txBody>
      </p:sp>
    </p:spTree>
    <p:extLst>
      <p:ext uri="{BB962C8B-B14F-4D97-AF65-F5344CB8AC3E}">
        <p14:creationId xmlns:p14="http://schemas.microsoft.com/office/powerpoint/2010/main" val="153814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856-3A25-8234-D987-4215BA4D6719}"/>
              </a:ext>
            </a:extLst>
          </p:cNvPr>
          <p:cNvSpPr>
            <a:spLocks noGrp="1"/>
          </p:cNvSpPr>
          <p:nvPr>
            <p:ph type="title"/>
          </p:nvPr>
        </p:nvSpPr>
        <p:spPr>
          <a:xfrm>
            <a:off x="808661" y="365125"/>
            <a:ext cx="10357666" cy="358775"/>
          </a:xfrm>
        </p:spPr>
        <p:txBody>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D39858C0-6781-9693-9E81-95C850827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83" y="517922"/>
            <a:ext cx="10894219" cy="5974953"/>
          </a:xfrm>
        </p:spPr>
      </p:pic>
    </p:spTree>
    <p:extLst>
      <p:ext uri="{BB962C8B-B14F-4D97-AF65-F5344CB8AC3E}">
        <p14:creationId xmlns:p14="http://schemas.microsoft.com/office/powerpoint/2010/main" val="62323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7413-6172-8AE7-F6C9-4294C220201C}"/>
              </a:ext>
            </a:extLst>
          </p:cNvPr>
          <p:cNvSpPr>
            <a:spLocks noGrp="1"/>
          </p:cNvSpPr>
          <p:nvPr>
            <p:ph type="title"/>
          </p:nvPr>
        </p:nvSpPr>
        <p:spPr/>
        <p:txBody>
          <a:bodyPr/>
          <a:lstStyle/>
          <a:p>
            <a:r>
              <a:rPr lang="en-IN" dirty="0"/>
              <a:t>Innovation of project</a:t>
            </a:r>
            <a:endParaRPr lang="en-US" dirty="0"/>
          </a:p>
        </p:txBody>
      </p:sp>
      <p:sp>
        <p:nvSpPr>
          <p:cNvPr id="3" name="Content Placeholder 2">
            <a:extLst>
              <a:ext uri="{FF2B5EF4-FFF2-40B4-BE49-F238E27FC236}">
                <a16:creationId xmlns:a16="http://schemas.microsoft.com/office/drawing/2014/main" id="{BA0E6A0B-E609-6A7B-9C52-20CAE1F81D42}"/>
              </a:ext>
            </a:extLst>
          </p:cNvPr>
          <p:cNvSpPr>
            <a:spLocks noGrp="1"/>
          </p:cNvSpPr>
          <p:nvPr>
            <p:ph idx="1"/>
          </p:nvPr>
        </p:nvSpPr>
        <p:spPr/>
        <p:txBody>
          <a:bodyPr/>
          <a:lstStyle/>
          <a:p>
            <a:r>
              <a:rPr lang="en-US" b="1" dirty="0"/>
              <a:t>In this technology project you will continue building your project by developing the platform as per </a:t>
            </a:r>
          </a:p>
          <a:p>
            <a:r>
              <a:rPr lang="en-US" b="1" dirty="0"/>
              <a:t>project requirement. Use web development technologies wherever needed. After performing the </a:t>
            </a:r>
          </a:p>
          <a:p>
            <a:r>
              <a:rPr lang="en-US" b="1" dirty="0"/>
              <a:t>relevant activities create a document around it and share the same for assessment.</a:t>
            </a:r>
          </a:p>
        </p:txBody>
      </p:sp>
    </p:spTree>
    <p:extLst>
      <p:ext uri="{BB962C8B-B14F-4D97-AF65-F5344CB8AC3E}">
        <p14:creationId xmlns:p14="http://schemas.microsoft.com/office/powerpoint/2010/main" val="167488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40D-B5C2-9787-2A97-648E887B27D8}"/>
              </a:ext>
            </a:extLst>
          </p:cNvPr>
          <p:cNvSpPr>
            <a:spLocks noGrp="1"/>
          </p:cNvSpPr>
          <p:nvPr>
            <p:ph type="title"/>
          </p:nvPr>
        </p:nvSpPr>
        <p:spPr/>
        <p:txBody>
          <a:bodyPr/>
          <a:lstStyle/>
          <a:p>
            <a:r>
              <a:rPr lang="en-IN" dirty="0"/>
              <a:t>Introduction of project</a:t>
            </a:r>
            <a:endParaRPr lang="en-US" dirty="0"/>
          </a:p>
        </p:txBody>
      </p:sp>
      <p:sp>
        <p:nvSpPr>
          <p:cNvPr id="3" name="Content Placeholder 2">
            <a:extLst>
              <a:ext uri="{FF2B5EF4-FFF2-40B4-BE49-F238E27FC236}">
                <a16:creationId xmlns:a16="http://schemas.microsoft.com/office/drawing/2014/main" id="{A7AB1F1B-DAEF-2F7E-FA21-84C98A680057}"/>
              </a:ext>
            </a:extLst>
          </p:cNvPr>
          <p:cNvSpPr>
            <a:spLocks noGrp="1"/>
          </p:cNvSpPr>
          <p:nvPr>
            <p:ph idx="1"/>
          </p:nvPr>
        </p:nvSpPr>
        <p:spPr>
          <a:xfrm>
            <a:off x="808661" y="2019299"/>
            <a:ext cx="10357666" cy="4114801"/>
          </a:xfrm>
        </p:spPr>
        <p:txBody>
          <a:bodyPr/>
          <a:lstStyle/>
          <a:p>
            <a:pPr algn="just"/>
            <a:r>
              <a:rPr lang="en-US" b="1" dirty="0"/>
              <a:t>let's dive into flood monitoring! Flood monitoring is the process of collecting and analyzing data to assess and predict flood conditions. It involves monitoring various factors such as rainfall, river levels, and soil moisture to understand the potential for flooding. This data is collected through sensors and gauges placed in strategic locations. By continuously monitoring these parameters, authorities can issue timely warnings and take necessary actions to mitigate the impact of floods. Flood monitoring plays a crucial role in ensuring the safety of communities and minimizing damage caused by flooding.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163960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2720-0EAC-9876-0F7B-799E170F240A}"/>
              </a:ext>
            </a:extLst>
          </p:cNvPr>
          <p:cNvSpPr>
            <a:spLocks noGrp="1"/>
          </p:cNvSpPr>
          <p:nvPr>
            <p:ph type="title"/>
          </p:nvPr>
        </p:nvSpPr>
        <p:spPr/>
        <p:txBody>
          <a:bodyPr/>
          <a:lstStyle/>
          <a:p>
            <a:r>
              <a:rPr lang="en-IN" dirty="0"/>
              <a:t>Flood monitoring diagram</a:t>
            </a:r>
            <a:endParaRPr lang="en-US" dirty="0"/>
          </a:p>
        </p:txBody>
      </p:sp>
      <p:pic>
        <p:nvPicPr>
          <p:cNvPr id="4" name="Picture 4">
            <a:extLst>
              <a:ext uri="{FF2B5EF4-FFF2-40B4-BE49-F238E27FC236}">
                <a16:creationId xmlns:a16="http://schemas.microsoft.com/office/drawing/2014/main" id="{EDC126C0-CE79-7AAF-11BC-9B6C6ECFA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985" y="2090737"/>
            <a:ext cx="9733360" cy="3971925"/>
          </a:xfrm>
        </p:spPr>
      </p:pic>
    </p:spTree>
    <p:extLst>
      <p:ext uri="{BB962C8B-B14F-4D97-AF65-F5344CB8AC3E}">
        <p14:creationId xmlns:p14="http://schemas.microsoft.com/office/powerpoint/2010/main" val="51649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7BDA-DE47-9F54-6D64-65C8AF8F7582}"/>
              </a:ext>
            </a:extLst>
          </p:cNvPr>
          <p:cNvSpPr>
            <a:spLocks noGrp="1"/>
          </p:cNvSpPr>
          <p:nvPr>
            <p:ph type="title"/>
          </p:nvPr>
        </p:nvSpPr>
        <p:spPr/>
        <p:txBody>
          <a:bodyPr/>
          <a:lstStyle/>
          <a:p>
            <a:r>
              <a:rPr lang="en-IN" dirty="0"/>
              <a:t>Program</a:t>
            </a:r>
            <a:endParaRPr lang="en-US" dirty="0"/>
          </a:p>
        </p:txBody>
      </p:sp>
      <p:sp>
        <p:nvSpPr>
          <p:cNvPr id="3" name="Content Placeholder 2">
            <a:extLst>
              <a:ext uri="{FF2B5EF4-FFF2-40B4-BE49-F238E27FC236}">
                <a16:creationId xmlns:a16="http://schemas.microsoft.com/office/drawing/2014/main" id="{62E82057-4E42-6549-6960-FD0B589E6EEB}"/>
              </a:ext>
            </a:extLst>
          </p:cNvPr>
          <p:cNvSpPr>
            <a:spLocks noGrp="1"/>
          </p:cNvSpPr>
          <p:nvPr>
            <p:ph idx="1"/>
          </p:nvPr>
        </p:nvSpPr>
        <p:spPr/>
        <p:txBody>
          <a:bodyPr>
            <a:normAutofit fontScale="92500" lnSpcReduction="20000"/>
          </a:bodyPr>
          <a:lstStyle/>
          <a:p>
            <a:r>
              <a:rPr lang="en-US" b="1" dirty="0"/>
              <a:t>#include &lt;</a:t>
            </a:r>
            <a:r>
              <a:rPr lang="en-US" b="1" dirty="0" err="1"/>
              <a:t>stdio.h</a:t>
            </a:r>
            <a:r>
              <a:rPr lang="en-US" b="1" dirty="0"/>
              <a:t>&gt;</a:t>
            </a:r>
            <a:endParaRPr lang="en-IN" b="1" dirty="0"/>
          </a:p>
          <a:p>
            <a:r>
              <a:rPr lang="en-US" b="1" dirty="0"/>
              <a:t>#include &lt;</a:t>
            </a:r>
            <a:r>
              <a:rPr lang="en-US" b="1" dirty="0" err="1"/>
              <a:t>stdlib.h</a:t>
            </a:r>
            <a:r>
              <a:rPr lang="en-US" b="1" dirty="0"/>
              <a:t>&gt;</a:t>
            </a:r>
            <a:endParaRPr lang="en-IN" b="1" dirty="0"/>
          </a:p>
          <a:p>
            <a:r>
              <a:rPr lang="en-US" b="1" dirty="0"/>
              <a:t>#include &lt;</a:t>
            </a:r>
            <a:r>
              <a:rPr lang="en-US" b="1" dirty="0" err="1"/>
              <a:t>stdbool.h</a:t>
            </a:r>
            <a:r>
              <a:rPr lang="en-US" b="1" dirty="0"/>
              <a:t>&gt;</a:t>
            </a:r>
            <a:endParaRPr lang="en-IN" b="1" dirty="0"/>
          </a:p>
          <a:p>
            <a:r>
              <a:rPr lang="en-US" b="1" dirty="0"/>
              <a:t>bool </a:t>
            </a:r>
            <a:r>
              <a:rPr lang="en-US" b="1" dirty="0" err="1"/>
              <a:t>readFloodData</a:t>
            </a:r>
            <a:r>
              <a:rPr lang="en-US" b="1" dirty="0"/>
              <a:t>() {</a:t>
            </a:r>
            <a:endParaRPr lang="en-IN" b="1" dirty="0"/>
          </a:p>
          <a:p>
            <a:r>
              <a:rPr lang="en-US" b="1" dirty="0"/>
              <a:t> return false;</a:t>
            </a:r>
            <a:endParaRPr lang="en-IN" b="1" dirty="0"/>
          </a:p>
          <a:p>
            <a:r>
              <a:rPr lang="en-US" b="1" dirty="0"/>
              <a:t>}</a:t>
            </a:r>
            <a:endParaRPr lang="en-IN" b="1" dirty="0"/>
          </a:p>
          <a:p>
            <a:r>
              <a:rPr lang="en-US" b="1" dirty="0" err="1"/>
              <a:t>int</a:t>
            </a:r>
            <a:r>
              <a:rPr lang="en-US" b="1" dirty="0"/>
              <a:t> main() {   </a:t>
            </a:r>
            <a:endParaRPr lang="en-IN" b="1" dirty="0"/>
          </a:p>
          <a:p>
            <a:r>
              <a:rPr lang="en-US" b="1" dirty="0"/>
              <a:t>bool </a:t>
            </a:r>
            <a:r>
              <a:rPr lang="en-US" b="1" dirty="0" err="1"/>
              <a:t>isFlooding</a:t>
            </a:r>
            <a:r>
              <a:rPr lang="en-US" b="1" dirty="0"/>
              <a:t> = </a:t>
            </a:r>
            <a:r>
              <a:rPr lang="en-US" b="1" dirty="0" err="1"/>
              <a:t>readFloodData</a:t>
            </a:r>
            <a:r>
              <a:rPr lang="en-US" b="1" dirty="0"/>
              <a:t>();        </a:t>
            </a:r>
            <a:endParaRPr lang="en-IN" b="1" dirty="0"/>
          </a:p>
          <a:p>
            <a:r>
              <a:rPr lang="en-US" b="1" dirty="0"/>
              <a:t>if (</a:t>
            </a:r>
            <a:r>
              <a:rPr lang="en-US" b="1" dirty="0" err="1"/>
              <a:t>isFlooding</a:t>
            </a:r>
            <a:r>
              <a:rPr lang="en-US" b="1" dirty="0"/>
              <a:t>) {        </a:t>
            </a:r>
          </a:p>
        </p:txBody>
      </p:sp>
    </p:spTree>
    <p:extLst>
      <p:ext uri="{BB962C8B-B14F-4D97-AF65-F5344CB8AC3E}">
        <p14:creationId xmlns:p14="http://schemas.microsoft.com/office/powerpoint/2010/main" val="4095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237-FFC6-A0B4-07A4-67A8C53CE5E6}"/>
              </a:ext>
            </a:extLst>
          </p:cNvPr>
          <p:cNvSpPr>
            <a:spLocks noGrp="1"/>
          </p:cNvSpPr>
          <p:nvPr>
            <p:ph type="title"/>
          </p:nvPr>
        </p:nvSpPr>
        <p:spPr>
          <a:xfrm>
            <a:off x="808661" y="365125"/>
            <a:ext cx="10357666" cy="358775"/>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A6CACF58-6ADD-706E-69E6-653094197890}"/>
              </a:ext>
            </a:extLst>
          </p:cNvPr>
          <p:cNvSpPr>
            <a:spLocks noGrp="1"/>
          </p:cNvSpPr>
          <p:nvPr>
            <p:ph idx="1"/>
          </p:nvPr>
        </p:nvSpPr>
        <p:spPr>
          <a:xfrm>
            <a:off x="808662" y="723901"/>
            <a:ext cx="10357666" cy="5410200"/>
          </a:xfrm>
        </p:spPr>
        <p:txBody>
          <a:bodyPr/>
          <a:lstStyle/>
          <a:p>
            <a:r>
              <a:rPr lang="en-US" b="1" dirty="0" err="1"/>
              <a:t>printf</a:t>
            </a:r>
            <a:r>
              <a:rPr lang="en-US" b="1" dirty="0"/>
              <a:t>("Flood detected! Take immediate action.\n");    </a:t>
            </a:r>
            <a:endParaRPr lang="en-IN" b="1" dirty="0"/>
          </a:p>
          <a:p>
            <a:r>
              <a:rPr lang="en-US" b="1" dirty="0"/>
              <a:t>     } else {    </a:t>
            </a:r>
            <a:endParaRPr lang="en-IN" b="1" dirty="0"/>
          </a:p>
          <a:p>
            <a:r>
              <a:rPr lang="en-US" b="1" dirty="0"/>
              <a:t>    </a:t>
            </a:r>
            <a:r>
              <a:rPr lang="en-US" b="1" dirty="0" err="1"/>
              <a:t>printf</a:t>
            </a:r>
            <a:r>
              <a:rPr lang="en-US" b="1" dirty="0"/>
              <a:t>("No flood detected. All clear.\n");   </a:t>
            </a:r>
            <a:endParaRPr lang="en-IN" b="1" dirty="0"/>
          </a:p>
          <a:p>
            <a:r>
              <a:rPr lang="en-US" b="1" dirty="0"/>
              <a:t> }        return 0;</a:t>
            </a:r>
            <a:endParaRPr lang="en-IN" b="1" dirty="0"/>
          </a:p>
          <a:p>
            <a:r>
              <a:rPr lang="en-US" b="1" dirty="0"/>
              <a:t>}</a:t>
            </a:r>
          </a:p>
        </p:txBody>
      </p:sp>
    </p:spTree>
    <p:extLst>
      <p:ext uri="{BB962C8B-B14F-4D97-AF65-F5344CB8AC3E}">
        <p14:creationId xmlns:p14="http://schemas.microsoft.com/office/powerpoint/2010/main" val="23371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29CE-D156-BD98-D71E-D330BBDAF777}"/>
              </a:ext>
            </a:extLst>
          </p:cNvPr>
          <p:cNvSpPr>
            <a:spLocks noGrp="1"/>
          </p:cNvSpPr>
          <p:nvPr>
            <p:ph type="title"/>
          </p:nvPr>
        </p:nvSpPr>
        <p:spPr/>
        <p:txBody>
          <a:bodyPr/>
          <a:lstStyle/>
          <a:p>
            <a:r>
              <a:rPr lang="en-IN" dirty="0"/>
              <a:t>Flow chart</a:t>
            </a:r>
            <a:endParaRPr lang="en-US" dirty="0"/>
          </a:p>
        </p:txBody>
      </p:sp>
      <p:pic>
        <p:nvPicPr>
          <p:cNvPr id="4" name="Picture 4">
            <a:extLst>
              <a:ext uri="{FF2B5EF4-FFF2-40B4-BE49-F238E27FC236}">
                <a16:creationId xmlns:a16="http://schemas.microsoft.com/office/drawing/2014/main" id="{4E50F1CD-B6D7-1796-9CB7-784B03D76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97" y="2019300"/>
            <a:ext cx="8268891" cy="4473575"/>
          </a:xfrm>
        </p:spPr>
      </p:pic>
    </p:spTree>
    <p:extLst>
      <p:ext uri="{BB962C8B-B14F-4D97-AF65-F5344CB8AC3E}">
        <p14:creationId xmlns:p14="http://schemas.microsoft.com/office/powerpoint/2010/main" val="11000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8F2E-3CF3-F2FC-33FB-41EE11F34262}"/>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A1A85D0E-D766-328C-4AC0-96FF583FF026}"/>
              </a:ext>
            </a:extLst>
          </p:cNvPr>
          <p:cNvSpPr>
            <a:spLocks noGrp="1"/>
          </p:cNvSpPr>
          <p:nvPr>
            <p:ph idx="1"/>
          </p:nvPr>
        </p:nvSpPr>
        <p:spPr/>
        <p:txBody>
          <a:bodyPr/>
          <a:lstStyle/>
          <a:p>
            <a:pPr algn="just"/>
            <a:r>
              <a:rPr lang="en-US" dirty="0"/>
              <a:t>I </a:t>
            </a:r>
            <a:r>
              <a:rPr lang="en-US" b="1" dirty="0"/>
              <a:t>can help you with flood monitoring-related work! Flood monitoring involves collecting data on factors such as rainfall, river levels, and soil moisture to assess flood conditions. This data is crucial for understanding flood risks and taking appropriate measures to mitigate the impact. It may involve setting up sensors, analyzing data, and issuing timely warnings to communities at risk. Let me know if you have any specific questions or if there's anything else I can assist you </a:t>
            </a:r>
            <a:r>
              <a:rPr lang="en-IN" b="1" dirty="0"/>
              <a:t>with. </a:t>
            </a:r>
            <a:endParaRPr lang="en-US" b="1" dirty="0"/>
          </a:p>
        </p:txBody>
      </p:sp>
    </p:spTree>
    <p:extLst>
      <p:ext uri="{BB962C8B-B14F-4D97-AF65-F5344CB8AC3E}">
        <p14:creationId xmlns:p14="http://schemas.microsoft.com/office/powerpoint/2010/main" val="365715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7A68-1545-9A0C-9E8A-EE67FA3A6AC7}"/>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67FDAF36-2FCE-2C0D-4919-A80E3985EC0A}"/>
              </a:ext>
            </a:extLst>
          </p:cNvPr>
          <p:cNvSpPr>
            <a:spLocks noGrp="1"/>
          </p:cNvSpPr>
          <p:nvPr>
            <p:ph idx="1"/>
          </p:nvPr>
        </p:nvSpPr>
        <p:spPr/>
        <p:txBody>
          <a:bodyPr/>
          <a:lstStyle/>
          <a:p>
            <a:pPr algn="just"/>
            <a:r>
              <a:rPr lang="en-US" b="1" dirty="0"/>
              <a:t>In conclusion, flood monitoring is a critical process that involves collecting and analyzing data on factors like rainfall, river levels, and soil moisture to assess flood conditions. By monitoring these parameters, authorities can issue timely warnings and take necessary actions to mitigate the impact of floods. It plays a crucial role in ensuring the safety of communities and minimizing damage caused by flooding. If you have any more questions or need further </a:t>
            </a:r>
            <a:r>
              <a:rPr lang="en-IN" b="1" dirty="0"/>
              <a:t>information. </a:t>
            </a:r>
            <a:endParaRPr lang="en-US" b="1" dirty="0"/>
          </a:p>
        </p:txBody>
      </p:sp>
    </p:spTree>
    <p:extLst>
      <p:ext uri="{BB962C8B-B14F-4D97-AF65-F5344CB8AC3E}">
        <p14:creationId xmlns:p14="http://schemas.microsoft.com/office/powerpoint/2010/main" val="3779539395"/>
      </p:ext>
    </p:extLst>
  </p:cSld>
  <p:clrMapOvr>
    <a:masterClrMapping/>
  </p:clrMapOvr>
</p:sld>
</file>

<file path=ppt/theme/theme1.xml><?xml version="1.0" encoding="utf-8"?>
<a:theme xmlns:a="http://schemas.openxmlformats.org/drawingml/2006/main" name="VeniceBeach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VeniceBeachVTI</vt:lpstr>
      <vt:lpstr>Flood monitoring</vt:lpstr>
      <vt:lpstr>Innovation of project</vt:lpstr>
      <vt:lpstr>Introduction of project</vt:lpstr>
      <vt:lpstr>Flood monitoring diagram</vt:lpstr>
      <vt:lpstr>Program</vt:lpstr>
      <vt:lpstr>.... </vt:lpstr>
      <vt:lpstr>Flow chart</vt:lpstr>
      <vt:lpstr>Related work</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dc:title>
  <dc:creator>sarath kumar</dc:creator>
  <cp:lastModifiedBy>sarath kumar</cp:lastModifiedBy>
  <cp:revision>3</cp:revision>
  <dcterms:created xsi:type="dcterms:W3CDTF">2023-10-26T05:30:10Z</dcterms:created>
  <dcterms:modified xsi:type="dcterms:W3CDTF">2023-10-26T06:10:54Z</dcterms:modified>
</cp:coreProperties>
</file>