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0693400" cy="106934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1pPr>
    <a:lvl2pPr marL="228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2pPr>
    <a:lvl3pPr marL="457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3pPr>
    <a:lvl4pPr marL="6858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4pPr>
    <a:lvl5pPr marL="9144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5pPr>
    <a:lvl6pPr marL="11430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6pPr>
    <a:lvl7pPr marL="1371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7pPr>
    <a:lvl8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8pPr>
    <a:lvl9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96" d="100"/>
          <a:sy n="9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presProps" Target="presProps.xml"/><Relationship Id="rId45" Type="http://schemas.openxmlformats.org/officeDocument/2006/relationships/viewProps" Target="viewProps.xml"/><Relationship Id="rId4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802005" y="3321884"/>
            <a:ext cx="9089390" cy="22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604010" y="6059593"/>
            <a:ext cx="7485379" cy="273275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770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46782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1087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2571369" y="9944863"/>
            <a:ext cx="2420112" cy="5346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378142" y="9944863"/>
            <a:ext cx="1739455" cy="5346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5445252" y="9944863"/>
            <a:ext cx="1739455" cy="5346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44157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733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7054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0633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54047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5665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7232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3743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1730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378142" y="427736"/>
            <a:ext cx="6806565" cy="17109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378142" y="2459482"/>
            <a:ext cx="6806565" cy="70576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idx="5"/>
          </p:nvPr>
        </p:nvSpPr>
        <p:spPr>
          <a:xfrm rot="0">
            <a:off x="2571369" y="9944863"/>
            <a:ext cx="2420112" cy="5346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6"/>
          </p:nvPr>
        </p:nvSpPr>
        <p:spPr>
          <a:xfrm rot="0">
            <a:off x="378142" y="9944863"/>
            <a:ext cx="1739455" cy="5346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Times New Roman" pitchFamily="0" charset="0"/>
              </a:rPr>
              <a:t>4/23/2024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7"/>
          </p:nvPr>
        </p:nvSpPr>
        <p:spPr>
          <a:xfrm rot="0">
            <a:off x="5445252" y="9944863"/>
            <a:ext cx="1739455" cy="5346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81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g"/><Relationship Id="rId2" Type="http://schemas.openxmlformats.org/officeDocument/2006/relationships/image" Target="../media/2.jpg"/><Relationship Id="rId3" Type="http://schemas.openxmlformats.org/officeDocument/2006/relationships/image" Target="../media/3.jpg"/><Relationship Id="rId4" Type="http://schemas.openxmlformats.org/officeDocument/2006/relationships/image" Target="../media/4.jpg"/><Relationship Id="rId5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3.jp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4.jp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5.jpg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6.jpg"/><Relationship Id="rId2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7.jpg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18.jpg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19.jpg"/><Relationship Id="rId2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20.jpg"/><Relationship Id="rId2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21.jpg"/><Relationship Id="rId2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22.jp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23.jpg"/><Relationship Id="rId2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24.jpg"/><Relationship Id="rId2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25.jpg"/><Relationship Id="rId2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26.jpg"/><Relationship Id="rId2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27.jpg"/><Relationship Id="rId2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28.jpg"/><Relationship Id="rId2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29.jpg"/><Relationship Id="rId2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30.jpg"/><Relationship Id="rId2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31.jpg"/><Relationship Id="rId2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32.jp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33.jpg"/><Relationship Id="rId2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34.jpg"/><Relationship Id="rId2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35.jpg"/><Relationship Id="rId2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36.jpg"/><Relationship Id="rId2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37.jpg"/><Relationship Id="rId2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38.jpg"/><Relationship Id="rId2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39.jpg"/><Relationship Id="rId2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40.jpg"/><Relationship Id="rId2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41.jpg"/><Relationship Id="rId2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42.jp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43.jpg"/><Relationship Id="rId2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44.jpg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2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21599758">
            <a:off x="318135" y="-2424717"/>
            <a:ext cx="10057129" cy="156952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-52828" y="-2505508"/>
            <a:ext cx="10695798" cy="1670919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2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-123823" y="-2501180"/>
            <a:ext cx="10726441" cy="1619975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3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306776" y="-2645178"/>
            <a:ext cx="9935849" cy="1648774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530206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1032123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12803"/>
            <a:ext cx="10692003" cy="593439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9911001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69293614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01838649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72872402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75209595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19225752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08159804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25633"/>
            <a:ext cx="10609247" cy="590873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72408999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4819885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08178237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88111882"/>
      </p:ext>
    </p:extLst>
  </p:cSld>
  <p:clrMapOvr>
    <a:masterClrMapping/>
  </p:clrMapOvr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8624210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55047852"/>
      </p:ext>
    </p:extLst>
  </p:cSld>
  <p:clrMapOvr>
    <a:masterClrMapping/>
  </p:clrMapOvr>
</p:sld>
</file>

<file path=ppt/slides/slide2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78919498"/>
      </p:ext>
    </p:extLst>
  </p:cSld>
  <p:clrMapOvr>
    <a:masterClrMapping/>
  </p:clrMapOvr>
</p:sld>
</file>

<file path=ppt/slides/slide2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05567345"/>
      </p:ext>
    </p:extLst>
  </p:cSld>
  <p:clrMapOvr>
    <a:masterClrMapping/>
  </p:clrMapOvr>
</p:sld>
</file>

<file path=ppt/slides/slide2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24773138"/>
      </p:ext>
    </p:extLst>
  </p:cSld>
  <p:clrMapOvr>
    <a:masterClrMapping/>
  </p:clrMapOvr>
</p:sld>
</file>

<file path=ppt/slides/slide2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43814"/>
            <a:ext cx="10017584" cy="587237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76535908"/>
      </p:ext>
    </p:extLst>
  </p:cSld>
  <p:clrMapOvr>
    <a:masterClrMapping/>
  </p:clrMapOvr>
</p:sld>
</file>

<file path=ppt/slides/slide2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30353551"/>
      </p:ext>
    </p:extLst>
  </p:cSld>
  <p:clrMapOvr>
    <a:masterClrMapping/>
  </p:clrMapOvr>
</p:sld>
</file>

<file path=ppt/slides/slide2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71346857"/>
      </p:ext>
    </p:extLst>
  </p:cSld>
  <p:clrMapOvr>
    <a:masterClrMapping/>
  </p:clrMapOvr>
</p:sld>
</file>

<file path=ppt/slides/slide2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63146657"/>
      </p:ext>
    </p:extLst>
  </p:cSld>
  <p:clrMapOvr>
    <a:masterClrMapping/>
  </p:clrMapOvr>
</p:sld>
</file>

<file path=ppt/slides/slide2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3154545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07411298"/>
      </p:ext>
    </p:extLst>
  </p:cSld>
  <p:clrMapOvr>
    <a:masterClrMapping/>
  </p:clrMapOvr>
</p:sld>
</file>

<file path=ppt/slides/slide3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55942933"/>
      </p:ext>
    </p:extLst>
  </p:cSld>
  <p:clrMapOvr>
    <a:masterClrMapping/>
  </p:clrMapOvr>
</p:sld>
</file>

<file path=ppt/slides/slide3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28746"/>
            <a:ext cx="10692003" cy="610251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58382063"/>
      </p:ext>
    </p:extLst>
  </p:cSld>
  <p:clrMapOvr>
    <a:masterClrMapping/>
  </p:clrMapOvr>
</p:sld>
</file>

<file path=ppt/slides/slide3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82628778"/>
      </p:ext>
    </p:extLst>
  </p:cSld>
  <p:clrMapOvr>
    <a:masterClrMapping/>
  </p:clrMapOvr>
</p:sld>
</file>

<file path=ppt/slides/slide3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08929498"/>
      </p:ext>
    </p:extLst>
  </p:cSld>
  <p:clrMapOvr>
    <a:masterClrMapping/>
  </p:clrMapOvr>
</p:sld>
</file>

<file path=ppt/slides/slide3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78176850"/>
      </p:ext>
    </p:extLst>
  </p:cSld>
  <p:clrMapOvr>
    <a:masterClrMapping/>
  </p:clrMapOvr>
</p:sld>
</file>

<file path=ppt/slides/slide3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98366936"/>
      </p:ext>
    </p:extLst>
  </p:cSld>
  <p:clrMapOvr>
    <a:masterClrMapping/>
  </p:clrMapOvr>
</p:sld>
</file>

<file path=ppt/slides/slide3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21051"/>
            <a:ext cx="10625696" cy="591789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05281458"/>
      </p:ext>
    </p:extLst>
  </p:cSld>
  <p:clrMapOvr>
    <a:masterClrMapping/>
  </p:clrMapOvr>
</p:sld>
</file>

<file path=ppt/slides/slide3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57188"/>
            <a:ext cx="10692003" cy="584562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37549306"/>
      </p:ext>
    </p:extLst>
  </p:cSld>
  <p:clrMapOvr>
    <a:masterClrMapping/>
  </p:clrMapOvr>
</p:sld>
</file>

<file path=ppt/slides/slide3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14268305"/>
      </p:ext>
    </p:extLst>
  </p:cSld>
  <p:clrMapOvr>
    <a:masterClrMapping/>
  </p:clrMapOvr>
</p:sld>
</file>

<file path=ppt/slides/slide3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45981" y="852820"/>
            <a:ext cx="10446021" cy="585436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9611448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15328955"/>
      </p:ext>
    </p:extLst>
  </p:cSld>
  <p:clrMapOvr>
    <a:masterClrMapping/>
  </p:clrMapOvr>
</p:sld>
</file>

<file path=ppt/slides/slide4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28070696"/>
      </p:ext>
    </p:extLst>
  </p:cSld>
  <p:clrMapOvr>
    <a:masterClrMapping/>
  </p:clrMapOvr>
</p:sld>
</file>

<file path=ppt/slides/slide4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7988090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1817500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787096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9427166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9542657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006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created xsi:type="dcterms:W3CDTF">2024-04-04T07:21:52Z</dcterms:created>
  <dcterms:modified xsi:type="dcterms:W3CDTF">2024-04-23T03:16:02Z</dcterms:modified>
</cp:coreProperties>
</file>