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B.Poovarasan</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10</cp:revision>
  <dcterms:created xsi:type="dcterms:W3CDTF">2024-03-19T08:45:10Z</dcterms:created>
  <dcterms:modified xsi:type="dcterms:W3CDTF">2024-04-02T08:54:23Z</dcterms:modified>
</cp:coreProperties>
</file>