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8"/>
    <p:sldId id="257" r:id="rId29"/>
    <p:sldId id="258" r:id="rId30"/>
    <p:sldId id="259" r:id="rId31"/>
    <p:sldId id="260" r:id="rId32"/>
    <p:sldId id="261" r:id="rId33"/>
    <p:sldId id="262" r:id="rId34"/>
    <p:sldId id="263" r:id="rId35"/>
    <p:sldId id="264" r:id="rId36"/>
    <p:sldId id="265" r:id="rId37"/>
    <p:sldId id="266" r:id="rId38"/>
    <p:sldId id="267" r:id="rId39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Arial" charset="1" panose="020B0502020202020204"/>
      <p:regular r:id="rId10"/>
    </p:embeddedFont>
    <p:embeddedFont>
      <p:font typeface="Arial Bold" charset="1" panose="020B0802020202020204"/>
      <p:regular r:id="rId11"/>
    </p:embeddedFont>
    <p:embeddedFont>
      <p:font typeface="Arial Italics" charset="1" panose="020B0502020202090204"/>
      <p:regular r:id="rId12"/>
    </p:embeddedFont>
    <p:embeddedFont>
      <p:font typeface="Arial Bold Italics" charset="1" panose="020B0802020202090204"/>
      <p:regular r:id="rId13"/>
    </p:embeddedFont>
    <p:embeddedFont>
      <p:font typeface="TT Rounds Condensed" charset="1" panose="02000506030000020003"/>
      <p:regular r:id="rId14"/>
    </p:embeddedFont>
    <p:embeddedFont>
      <p:font typeface="TT Rounds Condensed Bold" charset="1" panose="02000806030000020003"/>
      <p:regular r:id="rId15"/>
    </p:embeddedFont>
    <p:embeddedFont>
      <p:font typeface="TT Rounds Condensed Italics" charset="1" panose="02000506030000090003"/>
      <p:regular r:id="rId16"/>
    </p:embeddedFont>
    <p:embeddedFont>
      <p:font typeface="TT Rounds Condensed Bold Italics" charset="1" panose="02000806030000090003"/>
      <p:regular r:id="rId17"/>
    </p:embeddedFont>
    <p:embeddedFont>
      <p:font typeface="TT Rounds Condensed Thin" charset="1" panose="02000503020000020003"/>
      <p:regular r:id="rId18"/>
    </p:embeddedFont>
    <p:embeddedFont>
      <p:font typeface="TT Rounds Condensed Thin Italics" charset="1" panose="02000503020000090003"/>
      <p:regular r:id="rId19"/>
    </p:embeddedFont>
    <p:embeddedFont>
      <p:font typeface="TT Rounds Condensed Heavy" charset="1" panose="02000506030000020003"/>
      <p:regular r:id="rId20"/>
    </p:embeddedFont>
    <p:embeddedFont>
      <p:font typeface="TT Rounds Condensed Heavy Italics" charset="1" panose="02000506000000090003"/>
      <p:regular r:id="rId21"/>
    </p:embeddedFont>
    <p:embeddedFont>
      <p:font typeface="Canva Sans" charset="1" panose="020B0503030501040103"/>
      <p:regular r:id="rId22"/>
    </p:embeddedFont>
    <p:embeddedFont>
      <p:font typeface="Canva Sans Bold" charset="1" panose="020B0803030501040103"/>
      <p:regular r:id="rId23"/>
    </p:embeddedFont>
    <p:embeddedFont>
      <p:font typeface="Canva Sans Italics" charset="1" panose="020B0503030501040103"/>
      <p:regular r:id="rId24"/>
    </p:embeddedFont>
    <p:embeddedFont>
      <p:font typeface="Canva Sans Bold Italics" charset="1" panose="020B0803030501040103"/>
      <p:regular r:id="rId25"/>
    </p:embeddedFont>
    <p:embeddedFont>
      <p:font typeface="Canva Sans Medium" charset="1" panose="020B0603030501040103"/>
      <p:regular r:id="rId26"/>
    </p:embeddedFont>
    <p:embeddedFont>
      <p:font typeface="Canva Sans Medium Italics" charset="1" panose="020B0603030501040103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slides/slide1.xml" Type="http://schemas.openxmlformats.org/officeDocument/2006/relationships/slide"/><Relationship Id="rId29" Target="slides/slide2.xml" Type="http://schemas.openxmlformats.org/officeDocument/2006/relationships/slide"/><Relationship Id="rId3" Target="viewProps.xml" Type="http://schemas.openxmlformats.org/officeDocument/2006/relationships/viewProps"/><Relationship Id="rId30" Target="slides/slide3.xml" Type="http://schemas.openxmlformats.org/officeDocument/2006/relationships/slide"/><Relationship Id="rId31" Target="slides/slide4.xml" Type="http://schemas.openxmlformats.org/officeDocument/2006/relationships/slide"/><Relationship Id="rId32" Target="slides/slide5.xml" Type="http://schemas.openxmlformats.org/officeDocument/2006/relationships/slide"/><Relationship Id="rId33" Target="slides/slide6.xml" Type="http://schemas.openxmlformats.org/officeDocument/2006/relationships/slide"/><Relationship Id="rId34" Target="slides/slide7.xml" Type="http://schemas.openxmlformats.org/officeDocument/2006/relationships/slide"/><Relationship Id="rId35" Target="slides/slide8.xml" Type="http://schemas.openxmlformats.org/officeDocument/2006/relationships/slide"/><Relationship Id="rId36" Target="slides/slide9.xml" Type="http://schemas.openxmlformats.org/officeDocument/2006/relationships/slide"/><Relationship Id="rId37" Target="slides/slide10.xml" Type="http://schemas.openxmlformats.org/officeDocument/2006/relationships/slide"/><Relationship Id="rId38" Target="slides/slide11.xml" Type="http://schemas.openxmlformats.org/officeDocument/2006/relationships/slide"/><Relationship Id="rId39" Target="slides/slide12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921922" y="6677991"/>
            <a:ext cx="10390380" cy="3642951"/>
            <a:chOff x="0" y="0"/>
            <a:chExt cx="13853840" cy="485726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9177" y="19177"/>
              <a:ext cx="13815568" cy="4818888"/>
            </a:xfrm>
            <a:custGeom>
              <a:avLst/>
              <a:gdLst/>
              <a:ahLst/>
              <a:cxnLst/>
              <a:rect r="r" b="b" t="t" l="l"/>
              <a:pathLst>
                <a:path h="4818888" w="13815568">
                  <a:moveTo>
                    <a:pt x="0" y="803148"/>
                  </a:moveTo>
                  <a:cubicBezTo>
                    <a:pt x="0" y="359537"/>
                    <a:pt x="361442" y="0"/>
                    <a:pt x="807339" y="0"/>
                  </a:cubicBezTo>
                  <a:lnTo>
                    <a:pt x="13008229" y="0"/>
                  </a:lnTo>
                  <a:cubicBezTo>
                    <a:pt x="13454126" y="0"/>
                    <a:pt x="13815568" y="359537"/>
                    <a:pt x="13815568" y="803148"/>
                  </a:cubicBezTo>
                  <a:lnTo>
                    <a:pt x="13815568" y="4015740"/>
                  </a:lnTo>
                  <a:cubicBezTo>
                    <a:pt x="13815568" y="4459351"/>
                    <a:pt x="13454126" y="4818888"/>
                    <a:pt x="13008229" y="4818888"/>
                  </a:cubicBezTo>
                  <a:lnTo>
                    <a:pt x="807339" y="4818888"/>
                  </a:lnTo>
                  <a:cubicBezTo>
                    <a:pt x="361442" y="4818888"/>
                    <a:pt x="0" y="4459351"/>
                    <a:pt x="0" y="4015740"/>
                  </a:cubicBezTo>
                  <a:close/>
                </a:path>
              </a:pathLst>
            </a:custGeom>
            <a:solidFill>
              <a:srgbClr val="EEECE1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853922" cy="4857242"/>
            </a:xfrm>
            <a:custGeom>
              <a:avLst/>
              <a:gdLst/>
              <a:ahLst/>
              <a:cxnLst/>
              <a:rect r="r" b="b" t="t" l="l"/>
              <a:pathLst>
                <a:path h="4857242" w="13853922">
                  <a:moveTo>
                    <a:pt x="0" y="822325"/>
                  </a:moveTo>
                  <a:cubicBezTo>
                    <a:pt x="0" y="368046"/>
                    <a:pt x="370078" y="0"/>
                    <a:pt x="826516" y="0"/>
                  </a:cubicBezTo>
                  <a:lnTo>
                    <a:pt x="13027406" y="0"/>
                  </a:lnTo>
                  <a:lnTo>
                    <a:pt x="13027406" y="19177"/>
                  </a:lnTo>
                  <a:lnTo>
                    <a:pt x="13027406" y="0"/>
                  </a:lnTo>
                  <a:cubicBezTo>
                    <a:pt x="13483717" y="0"/>
                    <a:pt x="13853922" y="368046"/>
                    <a:pt x="13853922" y="822325"/>
                  </a:cubicBezTo>
                  <a:lnTo>
                    <a:pt x="13834745" y="822325"/>
                  </a:lnTo>
                  <a:lnTo>
                    <a:pt x="13853922" y="822325"/>
                  </a:lnTo>
                  <a:lnTo>
                    <a:pt x="13853922" y="4034917"/>
                  </a:lnTo>
                  <a:lnTo>
                    <a:pt x="13834745" y="4034917"/>
                  </a:lnTo>
                  <a:lnTo>
                    <a:pt x="13853922" y="4034917"/>
                  </a:lnTo>
                  <a:cubicBezTo>
                    <a:pt x="13853922" y="4489196"/>
                    <a:pt x="13483844" y="4857242"/>
                    <a:pt x="13027406" y="4857242"/>
                  </a:cubicBezTo>
                  <a:lnTo>
                    <a:pt x="13027406" y="4838065"/>
                  </a:lnTo>
                  <a:lnTo>
                    <a:pt x="13027406" y="4857242"/>
                  </a:lnTo>
                  <a:lnTo>
                    <a:pt x="826516" y="4857242"/>
                  </a:lnTo>
                  <a:lnTo>
                    <a:pt x="826516" y="4838065"/>
                  </a:lnTo>
                  <a:lnTo>
                    <a:pt x="826516" y="4857242"/>
                  </a:lnTo>
                  <a:cubicBezTo>
                    <a:pt x="370078" y="4857242"/>
                    <a:pt x="0" y="4489196"/>
                    <a:pt x="0" y="4034917"/>
                  </a:cubicBezTo>
                  <a:lnTo>
                    <a:pt x="0" y="822325"/>
                  </a:lnTo>
                  <a:lnTo>
                    <a:pt x="19177" y="822325"/>
                  </a:lnTo>
                  <a:lnTo>
                    <a:pt x="0" y="822325"/>
                  </a:lnTo>
                  <a:moveTo>
                    <a:pt x="38227" y="822325"/>
                  </a:moveTo>
                  <a:lnTo>
                    <a:pt x="38227" y="4034917"/>
                  </a:lnTo>
                  <a:lnTo>
                    <a:pt x="19177" y="4034917"/>
                  </a:lnTo>
                  <a:lnTo>
                    <a:pt x="38227" y="4034917"/>
                  </a:lnTo>
                  <a:cubicBezTo>
                    <a:pt x="38227" y="4467860"/>
                    <a:pt x="391033" y="4819015"/>
                    <a:pt x="826389" y="4819015"/>
                  </a:cubicBezTo>
                  <a:lnTo>
                    <a:pt x="13027279" y="4819015"/>
                  </a:lnTo>
                  <a:cubicBezTo>
                    <a:pt x="13462636" y="4819015"/>
                    <a:pt x="13815442" y="4467860"/>
                    <a:pt x="13815442" y="4034917"/>
                  </a:cubicBezTo>
                  <a:lnTo>
                    <a:pt x="13815442" y="822325"/>
                  </a:lnTo>
                  <a:cubicBezTo>
                    <a:pt x="13815442" y="389382"/>
                    <a:pt x="13462636" y="38227"/>
                    <a:pt x="13027279" y="38227"/>
                  </a:cubicBezTo>
                  <a:lnTo>
                    <a:pt x="826516" y="38227"/>
                  </a:lnTo>
                  <a:lnTo>
                    <a:pt x="826516" y="19177"/>
                  </a:lnTo>
                  <a:lnTo>
                    <a:pt x="826516" y="38227"/>
                  </a:lnTo>
                  <a:cubicBezTo>
                    <a:pt x="391033" y="38227"/>
                    <a:pt x="38227" y="389382"/>
                    <a:pt x="38227" y="822325"/>
                  </a:cubicBezTo>
                  <a:close/>
                </a:path>
              </a:pathLst>
            </a:custGeom>
            <a:solidFill>
              <a:srgbClr val="1F497D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-156463" y="0"/>
            <a:ext cx="18468764" cy="10428815"/>
          </a:xfrm>
          <a:custGeom>
            <a:avLst/>
            <a:gdLst/>
            <a:ahLst/>
            <a:cxnLst/>
            <a:rect r="r" b="b" t="t" l="l"/>
            <a:pathLst>
              <a:path h="10428815" w="18468764">
                <a:moveTo>
                  <a:pt x="0" y="0"/>
                </a:moveTo>
                <a:lnTo>
                  <a:pt x="18468764" y="0"/>
                </a:lnTo>
                <a:lnTo>
                  <a:pt x="18468764" y="10428815"/>
                </a:lnTo>
                <a:lnTo>
                  <a:pt x="0" y="104288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7921922" y="6783801"/>
            <a:ext cx="10366078" cy="3503199"/>
            <a:chOff x="0" y="0"/>
            <a:chExt cx="2730161" cy="92265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30161" cy="922653"/>
            </a:xfrm>
            <a:custGeom>
              <a:avLst/>
              <a:gdLst/>
              <a:ahLst/>
              <a:cxnLst/>
              <a:rect r="r" b="b" t="t" l="l"/>
              <a:pathLst>
                <a:path h="922653" w="2730161">
                  <a:moveTo>
                    <a:pt x="38089" y="0"/>
                  </a:moveTo>
                  <a:lnTo>
                    <a:pt x="2692071" y="0"/>
                  </a:lnTo>
                  <a:cubicBezTo>
                    <a:pt x="2713107" y="0"/>
                    <a:pt x="2730161" y="17053"/>
                    <a:pt x="2730161" y="38089"/>
                  </a:cubicBezTo>
                  <a:lnTo>
                    <a:pt x="2730161" y="884564"/>
                  </a:lnTo>
                  <a:cubicBezTo>
                    <a:pt x="2730161" y="894666"/>
                    <a:pt x="2726148" y="904354"/>
                    <a:pt x="2719005" y="911497"/>
                  </a:cubicBezTo>
                  <a:cubicBezTo>
                    <a:pt x="2711861" y="918640"/>
                    <a:pt x="2702173" y="922653"/>
                    <a:pt x="2692071" y="922653"/>
                  </a:cubicBezTo>
                  <a:lnTo>
                    <a:pt x="38089" y="922653"/>
                  </a:lnTo>
                  <a:cubicBezTo>
                    <a:pt x="17053" y="922653"/>
                    <a:pt x="0" y="905600"/>
                    <a:pt x="0" y="884564"/>
                  </a:cubicBezTo>
                  <a:lnTo>
                    <a:pt x="0" y="38089"/>
                  </a:lnTo>
                  <a:cubicBezTo>
                    <a:pt x="0" y="17053"/>
                    <a:pt x="17053" y="0"/>
                    <a:pt x="38089" y="0"/>
                  </a:cubicBezTo>
                  <a:close/>
                </a:path>
              </a:pathLst>
            </a:custGeom>
            <a:solidFill>
              <a:srgbClr val="97AD41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730161" cy="9607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8027665" y="6774276"/>
            <a:ext cx="18114418" cy="4587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10"/>
              </a:lnSpc>
            </a:pPr>
            <a:r>
              <a:rPr lang="en-US" sz="5425" spc="50">
                <a:solidFill>
                  <a:srgbClr val="000000"/>
                </a:solidFill>
                <a:latin typeface="TT Rounds Condensed"/>
              </a:rPr>
              <a:t>Name: Hariprasath G</a:t>
            </a:r>
          </a:p>
          <a:p>
            <a:pPr algn="l">
              <a:lnSpc>
                <a:spcPts val="6510"/>
              </a:lnSpc>
            </a:pPr>
            <a:r>
              <a:rPr lang="en-US" sz="5425" spc="50">
                <a:solidFill>
                  <a:srgbClr val="000000"/>
                </a:solidFill>
                <a:latin typeface="TT Rounds Condensed"/>
              </a:rPr>
              <a:t>NMid:au513521114006</a:t>
            </a:r>
          </a:p>
          <a:p>
            <a:pPr algn="l">
              <a:lnSpc>
                <a:spcPts val="6510"/>
              </a:lnSpc>
            </a:pPr>
            <a:r>
              <a:rPr lang="en-US" sz="5425" spc="50">
                <a:solidFill>
                  <a:srgbClr val="000000"/>
                </a:solidFill>
                <a:latin typeface="TT Rounds Condensed"/>
              </a:rPr>
              <a:t>Department: Mechanical Engineering</a:t>
            </a:r>
          </a:p>
          <a:p>
            <a:pPr algn="l">
              <a:lnSpc>
                <a:spcPts val="6510"/>
              </a:lnSpc>
            </a:pPr>
            <a:r>
              <a:rPr lang="en-US" sz="5425" spc="50">
                <a:solidFill>
                  <a:srgbClr val="000000"/>
                </a:solidFill>
                <a:latin typeface="TT Rounds Condensed"/>
              </a:rPr>
              <a:t>College:AMCET</a:t>
            </a:r>
          </a:p>
          <a:p>
            <a:pPr algn="l">
              <a:lnSpc>
                <a:spcPts val="5063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316710" cy="10306738"/>
          </a:xfrm>
          <a:custGeom>
            <a:avLst/>
            <a:gdLst/>
            <a:ahLst/>
            <a:cxnLst/>
            <a:rect r="r" b="b" t="t" l="l"/>
            <a:pathLst>
              <a:path h="10306738" w="18316710">
                <a:moveTo>
                  <a:pt x="0" y="0"/>
                </a:moveTo>
                <a:lnTo>
                  <a:pt x="18316710" y="0"/>
                </a:lnTo>
                <a:lnTo>
                  <a:pt x="18316710" y="10306738"/>
                </a:lnTo>
                <a:lnTo>
                  <a:pt x="0" y="103067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15805" y="315805"/>
            <a:ext cx="17685099" cy="9675127"/>
          </a:xfrm>
          <a:custGeom>
            <a:avLst/>
            <a:gdLst/>
            <a:ahLst/>
            <a:cxnLst/>
            <a:rect r="r" b="b" t="t" l="l"/>
            <a:pathLst>
              <a:path h="9675127" w="17685099">
                <a:moveTo>
                  <a:pt x="0" y="0"/>
                </a:moveTo>
                <a:lnTo>
                  <a:pt x="17685099" y="0"/>
                </a:lnTo>
                <a:lnTo>
                  <a:pt x="17685099" y="9675127"/>
                </a:lnTo>
                <a:lnTo>
                  <a:pt x="0" y="96751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316710" cy="10306738"/>
          </a:xfrm>
          <a:custGeom>
            <a:avLst/>
            <a:gdLst/>
            <a:ahLst/>
            <a:cxnLst/>
            <a:rect r="r" b="b" t="t" l="l"/>
            <a:pathLst>
              <a:path h="10306738" w="18316710">
                <a:moveTo>
                  <a:pt x="0" y="0"/>
                </a:moveTo>
                <a:lnTo>
                  <a:pt x="18316710" y="0"/>
                </a:lnTo>
                <a:lnTo>
                  <a:pt x="18316710" y="10306738"/>
                </a:lnTo>
                <a:lnTo>
                  <a:pt x="0" y="103067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9677" y="229677"/>
            <a:ext cx="17914776" cy="9876094"/>
          </a:xfrm>
          <a:custGeom>
            <a:avLst/>
            <a:gdLst/>
            <a:ahLst/>
            <a:cxnLst/>
            <a:rect r="r" b="b" t="t" l="l"/>
            <a:pathLst>
              <a:path h="9876094" w="17914776">
                <a:moveTo>
                  <a:pt x="0" y="0"/>
                </a:moveTo>
                <a:lnTo>
                  <a:pt x="17914775" y="0"/>
                </a:lnTo>
                <a:lnTo>
                  <a:pt x="17914775" y="9876094"/>
                </a:lnTo>
                <a:lnTo>
                  <a:pt x="0" y="98760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316710" cy="10306738"/>
          </a:xfrm>
          <a:custGeom>
            <a:avLst/>
            <a:gdLst/>
            <a:ahLst/>
            <a:cxnLst/>
            <a:rect r="r" b="b" t="t" l="l"/>
            <a:pathLst>
              <a:path h="10306738" w="18316710">
                <a:moveTo>
                  <a:pt x="0" y="0"/>
                </a:moveTo>
                <a:lnTo>
                  <a:pt x="18316710" y="0"/>
                </a:lnTo>
                <a:lnTo>
                  <a:pt x="18316710" y="10306738"/>
                </a:lnTo>
                <a:lnTo>
                  <a:pt x="0" y="103067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316710" cy="10306738"/>
          </a:xfrm>
          <a:custGeom>
            <a:avLst/>
            <a:gdLst/>
            <a:ahLst/>
            <a:cxnLst/>
            <a:rect r="r" b="b" t="t" l="l"/>
            <a:pathLst>
              <a:path h="10306738" w="18316710">
                <a:moveTo>
                  <a:pt x="0" y="0"/>
                </a:moveTo>
                <a:lnTo>
                  <a:pt x="18316710" y="0"/>
                </a:lnTo>
                <a:lnTo>
                  <a:pt x="18316710" y="10306738"/>
                </a:lnTo>
                <a:lnTo>
                  <a:pt x="0" y="103067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316710" cy="10306738"/>
          </a:xfrm>
          <a:custGeom>
            <a:avLst/>
            <a:gdLst/>
            <a:ahLst/>
            <a:cxnLst/>
            <a:rect r="r" b="b" t="t" l="l"/>
            <a:pathLst>
              <a:path h="10306738" w="18316710">
                <a:moveTo>
                  <a:pt x="0" y="0"/>
                </a:moveTo>
                <a:lnTo>
                  <a:pt x="18316710" y="0"/>
                </a:lnTo>
                <a:lnTo>
                  <a:pt x="18316710" y="10306738"/>
                </a:lnTo>
                <a:lnTo>
                  <a:pt x="0" y="103067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316710" cy="10306738"/>
          </a:xfrm>
          <a:custGeom>
            <a:avLst/>
            <a:gdLst/>
            <a:ahLst/>
            <a:cxnLst/>
            <a:rect r="r" b="b" t="t" l="l"/>
            <a:pathLst>
              <a:path h="10306738" w="18316710">
                <a:moveTo>
                  <a:pt x="0" y="0"/>
                </a:moveTo>
                <a:lnTo>
                  <a:pt x="18316710" y="0"/>
                </a:lnTo>
                <a:lnTo>
                  <a:pt x="18316710" y="10306738"/>
                </a:lnTo>
                <a:lnTo>
                  <a:pt x="0" y="103067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316710" cy="10306738"/>
          </a:xfrm>
          <a:custGeom>
            <a:avLst/>
            <a:gdLst/>
            <a:ahLst/>
            <a:cxnLst/>
            <a:rect r="r" b="b" t="t" l="l"/>
            <a:pathLst>
              <a:path h="10306738" w="18316710">
                <a:moveTo>
                  <a:pt x="0" y="0"/>
                </a:moveTo>
                <a:lnTo>
                  <a:pt x="18316710" y="0"/>
                </a:lnTo>
                <a:lnTo>
                  <a:pt x="18316710" y="10306738"/>
                </a:lnTo>
                <a:lnTo>
                  <a:pt x="0" y="103067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316710" cy="10306738"/>
          </a:xfrm>
          <a:custGeom>
            <a:avLst/>
            <a:gdLst/>
            <a:ahLst/>
            <a:cxnLst/>
            <a:rect r="r" b="b" t="t" l="l"/>
            <a:pathLst>
              <a:path h="10306738" w="18316710">
                <a:moveTo>
                  <a:pt x="0" y="0"/>
                </a:moveTo>
                <a:lnTo>
                  <a:pt x="18316710" y="0"/>
                </a:lnTo>
                <a:lnTo>
                  <a:pt x="18316710" y="10306738"/>
                </a:lnTo>
                <a:lnTo>
                  <a:pt x="0" y="103067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316710" cy="10306738"/>
          </a:xfrm>
          <a:custGeom>
            <a:avLst/>
            <a:gdLst/>
            <a:ahLst/>
            <a:cxnLst/>
            <a:rect r="r" b="b" t="t" l="l"/>
            <a:pathLst>
              <a:path h="10306738" w="18316710">
                <a:moveTo>
                  <a:pt x="0" y="0"/>
                </a:moveTo>
                <a:lnTo>
                  <a:pt x="18316710" y="0"/>
                </a:lnTo>
                <a:lnTo>
                  <a:pt x="18316710" y="10306738"/>
                </a:lnTo>
                <a:lnTo>
                  <a:pt x="0" y="103067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DAGCktNNNgI</dc:identifier>
  <dcterms:modified xsi:type="dcterms:W3CDTF">2011-08-01T06:04:30Z</dcterms:modified>
  <cp:revision>1</cp:revision>
  <dc:title>DOC-20240416-WA0004.</dc:title>
</cp:coreProperties>
</file>