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Relationship Id="rId3" Type="http://schemas.openxmlformats.org/officeDocument/2006/relationships/image" Target="../media/image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image" Target="../media/image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Relationship Id="rId3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Relationship Id="rId3" Type="http://schemas.openxmlformats.org/officeDocument/2006/relationships/image" Target="../media/image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0"/>
                  </a:moveTo>
                  <a:lnTo>
                    <a:pt x="0" y="0"/>
                  </a:lnTo>
                  <a:lnTo>
                    <a:pt x="0" y="10286997"/>
                  </a:lnTo>
                  <a:lnTo>
                    <a:pt x="8394825" y="10286997"/>
                  </a:lnTo>
                  <a:lnTo>
                    <a:pt x="8359653" y="10277382"/>
                  </a:lnTo>
                  <a:lnTo>
                    <a:pt x="8317130" y="10262243"/>
                  </a:lnTo>
                  <a:lnTo>
                    <a:pt x="8276143" y="10244107"/>
                  </a:lnTo>
                  <a:lnTo>
                    <a:pt x="8236824" y="10223106"/>
                  </a:lnTo>
                  <a:lnTo>
                    <a:pt x="8199310" y="10199376"/>
                  </a:lnTo>
                  <a:lnTo>
                    <a:pt x="8163734" y="10173049"/>
                  </a:lnTo>
                  <a:lnTo>
                    <a:pt x="8130231" y="10144260"/>
                  </a:lnTo>
                  <a:lnTo>
                    <a:pt x="8098936" y="10113142"/>
                  </a:lnTo>
                  <a:lnTo>
                    <a:pt x="8069983" y="10079829"/>
                  </a:lnTo>
                  <a:lnTo>
                    <a:pt x="8043506" y="10044455"/>
                  </a:lnTo>
                  <a:lnTo>
                    <a:pt x="8019640" y="10007153"/>
                  </a:lnTo>
                  <a:lnTo>
                    <a:pt x="7998520" y="9968058"/>
                  </a:lnTo>
                  <a:lnTo>
                    <a:pt x="7980280" y="9927302"/>
                  </a:lnTo>
                  <a:lnTo>
                    <a:pt x="7965055" y="9885021"/>
                  </a:lnTo>
                  <a:lnTo>
                    <a:pt x="7952979" y="9841347"/>
                  </a:lnTo>
                  <a:lnTo>
                    <a:pt x="7944187" y="9796414"/>
                  </a:lnTo>
                  <a:lnTo>
                    <a:pt x="7938813" y="9750356"/>
                  </a:lnTo>
                  <a:lnTo>
                    <a:pt x="7936992" y="9703308"/>
                  </a:lnTo>
                  <a:lnTo>
                    <a:pt x="7936992" y="7295388"/>
                  </a:lnTo>
                  <a:lnTo>
                    <a:pt x="7938813" y="7248340"/>
                  </a:lnTo>
                  <a:lnTo>
                    <a:pt x="7944187" y="7202284"/>
                  </a:lnTo>
                  <a:lnTo>
                    <a:pt x="7952979" y="7157352"/>
                  </a:lnTo>
                  <a:lnTo>
                    <a:pt x="7965055" y="7113679"/>
                  </a:lnTo>
                  <a:lnTo>
                    <a:pt x="7980280" y="7071398"/>
                  </a:lnTo>
                  <a:lnTo>
                    <a:pt x="7998520" y="7030642"/>
                  </a:lnTo>
                  <a:lnTo>
                    <a:pt x="8019640" y="6991547"/>
                  </a:lnTo>
                  <a:lnTo>
                    <a:pt x="8043506" y="6954245"/>
                  </a:lnTo>
                  <a:lnTo>
                    <a:pt x="8069983" y="6918871"/>
                  </a:lnTo>
                  <a:lnTo>
                    <a:pt x="8098936" y="6885557"/>
                  </a:lnTo>
                  <a:lnTo>
                    <a:pt x="8130231" y="6854439"/>
                  </a:lnTo>
                  <a:lnTo>
                    <a:pt x="8163734" y="6825649"/>
                  </a:lnTo>
                  <a:lnTo>
                    <a:pt x="8199310" y="6799322"/>
                  </a:lnTo>
                  <a:lnTo>
                    <a:pt x="8236824" y="6775591"/>
                  </a:lnTo>
                  <a:lnTo>
                    <a:pt x="8276143" y="6754590"/>
                  </a:lnTo>
                  <a:lnTo>
                    <a:pt x="8317130" y="6736453"/>
                  </a:lnTo>
                  <a:lnTo>
                    <a:pt x="8359653" y="6721313"/>
                  </a:lnTo>
                  <a:lnTo>
                    <a:pt x="8403575" y="6709305"/>
                  </a:lnTo>
                  <a:lnTo>
                    <a:pt x="8448764" y="6700562"/>
                  </a:lnTo>
                  <a:lnTo>
                    <a:pt x="8495084" y="6695218"/>
                  </a:lnTo>
                  <a:lnTo>
                    <a:pt x="8542401" y="6693408"/>
                  </a:lnTo>
                  <a:lnTo>
                    <a:pt x="18288000" y="6693408"/>
                  </a:lnTo>
                  <a:lnTo>
                    <a:pt x="18288000" y="0"/>
                  </a:lnTo>
                  <a:close/>
                </a:path>
                <a:path w="18288000" h="10287000">
                  <a:moveTo>
                    <a:pt x="18288000" y="7192325"/>
                  </a:moveTo>
                  <a:lnTo>
                    <a:pt x="8394825" y="10286997"/>
                  </a:lnTo>
                  <a:lnTo>
                    <a:pt x="17839310" y="10286997"/>
                  </a:lnTo>
                  <a:lnTo>
                    <a:pt x="17917005" y="10262243"/>
                  </a:lnTo>
                  <a:lnTo>
                    <a:pt x="17957992" y="10244107"/>
                  </a:lnTo>
                  <a:lnTo>
                    <a:pt x="17997311" y="10223106"/>
                  </a:lnTo>
                  <a:lnTo>
                    <a:pt x="18034825" y="10199376"/>
                  </a:lnTo>
                  <a:lnTo>
                    <a:pt x="18070401" y="10173049"/>
                  </a:lnTo>
                  <a:lnTo>
                    <a:pt x="18103904" y="10144260"/>
                  </a:lnTo>
                  <a:lnTo>
                    <a:pt x="18135199" y="10113142"/>
                  </a:lnTo>
                  <a:lnTo>
                    <a:pt x="18164152" y="10079829"/>
                  </a:lnTo>
                  <a:lnTo>
                    <a:pt x="18190629" y="10044455"/>
                  </a:lnTo>
                  <a:lnTo>
                    <a:pt x="18214495" y="10007153"/>
                  </a:lnTo>
                  <a:lnTo>
                    <a:pt x="18235615" y="9968058"/>
                  </a:lnTo>
                  <a:lnTo>
                    <a:pt x="18253855" y="9927302"/>
                  </a:lnTo>
                  <a:lnTo>
                    <a:pt x="18269080" y="9885021"/>
                  </a:lnTo>
                  <a:lnTo>
                    <a:pt x="18281156" y="9841347"/>
                  </a:lnTo>
                  <a:lnTo>
                    <a:pt x="18288000" y="9806373"/>
                  </a:lnTo>
                  <a:lnTo>
                    <a:pt x="18288000" y="7192325"/>
                  </a:lnTo>
                  <a:close/>
                </a:path>
                <a:path w="18288000" h="10287000">
                  <a:moveTo>
                    <a:pt x="18288000" y="6693408"/>
                  </a:moveTo>
                  <a:lnTo>
                    <a:pt x="17691735" y="6693408"/>
                  </a:lnTo>
                  <a:lnTo>
                    <a:pt x="17739051" y="6695218"/>
                  </a:lnTo>
                  <a:lnTo>
                    <a:pt x="17785371" y="6700562"/>
                  </a:lnTo>
                  <a:lnTo>
                    <a:pt x="17830560" y="6709305"/>
                  </a:lnTo>
                  <a:lnTo>
                    <a:pt x="17874482" y="6721313"/>
                  </a:lnTo>
                  <a:lnTo>
                    <a:pt x="17917005" y="6736453"/>
                  </a:lnTo>
                  <a:lnTo>
                    <a:pt x="17957992" y="6754590"/>
                  </a:lnTo>
                  <a:lnTo>
                    <a:pt x="17997311" y="6775591"/>
                  </a:lnTo>
                  <a:lnTo>
                    <a:pt x="18034825" y="6799322"/>
                  </a:lnTo>
                  <a:lnTo>
                    <a:pt x="18070401" y="6825649"/>
                  </a:lnTo>
                  <a:lnTo>
                    <a:pt x="18103904" y="6854439"/>
                  </a:lnTo>
                  <a:lnTo>
                    <a:pt x="18135199" y="6885557"/>
                  </a:lnTo>
                  <a:lnTo>
                    <a:pt x="18164152" y="6918871"/>
                  </a:lnTo>
                  <a:lnTo>
                    <a:pt x="18190629" y="6954245"/>
                  </a:lnTo>
                  <a:lnTo>
                    <a:pt x="18214495" y="6991547"/>
                  </a:lnTo>
                  <a:lnTo>
                    <a:pt x="18235615" y="7030642"/>
                  </a:lnTo>
                  <a:lnTo>
                    <a:pt x="18253855" y="7071398"/>
                  </a:lnTo>
                  <a:lnTo>
                    <a:pt x="18269080" y="7113679"/>
                  </a:lnTo>
                  <a:lnTo>
                    <a:pt x="18281156" y="7157352"/>
                  </a:lnTo>
                  <a:lnTo>
                    <a:pt x="18288000" y="7192325"/>
                  </a:lnTo>
                  <a:lnTo>
                    <a:pt x="18288000" y="6693408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921752" y="6678168"/>
              <a:ext cx="10366375" cy="3609340"/>
            </a:xfrm>
            <a:custGeom>
              <a:avLst/>
              <a:gdLst/>
              <a:ahLst/>
              <a:cxnLst/>
              <a:rect l="l" t="t" r="r" b="b"/>
              <a:pathLst>
                <a:path w="10366375" h="3609340">
                  <a:moveTo>
                    <a:pt x="9770744" y="0"/>
                  </a:moveTo>
                  <a:lnTo>
                    <a:pt x="619887" y="0"/>
                  </a:lnTo>
                  <a:lnTo>
                    <a:pt x="571454" y="1854"/>
                  </a:lnTo>
                  <a:lnTo>
                    <a:pt x="524039" y="7326"/>
                  </a:lnTo>
                  <a:lnTo>
                    <a:pt x="477780" y="16280"/>
                  </a:lnTo>
                  <a:lnTo>
                    <a:pt x="432814" y="28577"/>
                  </a:lnTo>
                  <a:lnTo>
                    <a:pt x="389280" y="44081"/>
                  </a:lnTo>
                  <a:lnTo>
                    <a:pt x="347315" y="62655"/>
                  </a:lnTo>
                  <a:lnTo>
                    <a:pt x="307057" y="84163"/>
                  </a:lnTo>
                  <a:lnTo>
                    <a:pt x="268645" y="108467"/>
                  </a:lnTo>
                  <a:lnTo>
                    <a:pt x="232216" y="135430"/>
                  </a:lnTo>
                  <a:lnTo>
                    <a:pt x="197909" y="164916"/>
                  </a:lnTo>
                  <a:lnTo>
                    <a:pt x="165861" y="196787"/>
                  </a:lnTo>
                  <a:lnTo>
                    <a:pt x="136210" y="230907"/>
                  </a:lnTo>
                  <a:lnTo>
                    <a:pt x="109094" y="267139"/>
                  </a:lnTo>
                  <a:lnTo>
                    <a:pt x="84652" y="305345"/>
                  </a:lnTo>
                  <a:lnTo>
                    <a:pt x="63021" y="345390"/>
                  </a:lnTo>
                  <a:lnTo>
                    <a:pt x="44339" y="387135"/>
                  </a:lnTo>
                  <a:lnTo>
                    <a:pt x="28745" y="430444"/>
                  </a:lnTo>
                  <a:lnTo>
                    <a:pt x="16346" y="475331"/>
                  </a:lnTo>
                  <a:lnTo>
                    <a:pt x="7366" y="521243"/>
                  </a:lnTo>
                  <a:lnTo>
                    <a:pt x="1865" y="568388"/>
                  </a:lnTo>
                  <a:lnTo>
                    <a:pt x="0" y="616585"/>
                  </a:lnTo>
                  <a:lnTo>
                    <a:pt x="0" y="3025711"/>
                  </a:lnTo>
                  <a:lnTo>
                    <a:pt x="1867" y="3073925"/>
                  </a:lnTo>
                  <a:lnTo>
                    <a:pt x="7370" y="3121098"/>
                  </a:lnTo>
                  <a:lnTo>
                    <a:pt x="16376" y="3167130"/>
                  </a:lnTo>
                  <a:lnTo>
                    <a:pt x="28745" y="3211871"/>
                  </a:lnTo>
                  <a:lnTo>
                    <a:pt x="44339" y="3255185"/>
                  </a:lnTo>
                  <a:lnTo>
                    <a:pt x="63021" y="3296935"/>
                  </a:lnTo>
                  <a:lnTo>
                    <a:pt x="84652" y="3336984"/>
                  </a:lnTo>
                  <a:lnTo>
                    <a:pt x="109094" y="3375194"/>
                  </a:lnTo>
                  <a:lnTo>
                    <a:pt x="136210" y="3411430"/>
                  </a:lnTo>
                  <a:lnTo>
                    <a:pt x="165861" y="3445553"/>
                  </a:lnTo>
                  <a:lnTo>
                    <a:pt x="197909" y="3477427"/>
                  </a:lnTo>
                  <a:lnTo>
                    <a:pt x="232216" y="3506916"/>
                  </a:lnTo>
                  <a:lnTo>
                    <a:pt x="268645" y="3533882"/>
                  </a:lnTo>
                  <a:lnTo>
                    <a:pt x="307057" y="3558188"/>
                  </a:lnTo>
                  <a:lnTo>
                    <a:pt x="347315" y="3579698"/>
                  </a:lnTo>
                  <a:lnTo>
                    <a:pt x="389280" y="3598274"/>
                  </a:lnTo>
                  <a:lnTo>
                    <a:pt x="418915" y="3608829"/>
                  </a:lnTo>
                  <a:lnTo>
                    <a:pt x="547236" y="3608829"/>
                  </a:lnTo>
                  <a:lnTo>
                    <a:pt x="523866" y="3605996"/>
                  </a:lnTo>
                  <a:lnTo>
                    <a:pt x="477694" y="3596601"/>
                  </a:lnTo>
                  <a:lnTo>
                    <a:pt x="432907" y="3583711"/>
                  </a:lnTo>
                  <a:lnTo>
                    <a:pt x="389657" y="3567477"/>
                  </a:lnTo>
                  <a:lnTo>
                    <a:pt x="348097" y="3548050"/>
                  </a:lnTo>
                  <a:lnTo>
                    <a:pt x="308378" y="3525583"/>
                  </a:lnTo>
                  <a:lnTo>
                    <a:pt x="270652" y="3500226"/>
                  </a:lnTo>
                  <a:lnTo>
                    <a:pt x="235071" y="3472132"/>
                  </a:lnTo>
                  <a:lnTo>
                    <a:pt x="201787" y="3441451"/>
                  </a:lnTo>
                  <a:lnTo>
                    <a:pt x="170951" y="3408335"/>
                  </a:lnTo>
                  <a:lnTo>
                    <a:pt x="142717" y="3372935"/>
                  </a:lnTo>
                  <a:lnTo>
                    <a:pt x="117235" y="3335404"/>
                  </a:lnTo>
                  <a:lnTo>
                    <a:pt x="94658" y="3295891"/>
                  </a:lnTo>
                  <a:lnTo>
                    <a:pt x="75138" y="3254550"/>
                  </a:lnTo>
                  <a:lnTo>
                    <a:pt x="58826" y="3211532"/>
                  </a:lnTo>
                  <a:lnTo>
                    <a:pt x="45874" y="3166987"/>
                  </a:lnTo>
                  <a:lnTo>
                    <a:pt x="36435" y="3121068"/>
                  </a:lnTo>
                  <a:lnTo>
                    <a:pt x="30660" y="3073913"/>
                  </a:lnTo>
                  <a:lnTo>
                    <a:pt x="28701" y="3025711"/>
                  </a:lnTo>
                  <a:lnTo>
                    <a:pt x="28701" y="616585"/>
                  </a:lnTo>
                  <a:lnTo>
                    <a:pt x="30660" y="568378"/>
                  </a:lnTo>
                  <a:lnTo>
                    <a:pt x="36443" y="521208"/>
                  </a:lnTo>
                  <a:lnTo>
                    <a:pt x="45918" y="475181"/>
                  </a:lnTo>
                  <a:lnTo>
                    <a:pt x="58827" y="430794"/>
                  </a:lnTo>
                  <a:lnTo>
                    <a:pt x="75140" y="387782"/>
                  </a:lnTo>
                  <a:lnTo>
                    <a:pt x="94662" y="346448"/>
                  </a:lnTo>
                  <a:lnTo>
                    <a:pt x="117241" y="306942"/>
                  </a:lnTo>
                  <a:lnTo>
                    <a:pt x="142725" y="269417"/>
                  </a:lnTo>
                  <a:lnTo>
                    <a:pt x="170963" y="234024"/>
                  </a:lnTo>
                  <a:lnTo>
                    <a:pt x="201803" y="200914"/>
                  </a:lnTo>
                  <a:lnTo>
                    <a:pt x="235092" y="170238"/>
                  </a:lnTo>
                  <a:lnTo>
                    <a:pt x="270679" y="142148"/>
                  </a:lnTo>
                  <a:lnTo>
                    <a:pt x="308413" y="116796"/>
                  </a:lnTo>
                  <a:lnTo>
                    <a:pt x="348141" y="94333"/>
                  </a:lnTo>
                  <a:lnTo>
                    <a:pt x="389711" y="74910"/>
                  </a:lnTo>
                  <a:lnTo>
                    <a:pt x="432972" y="58679"/>
                  </a:lnTo>
                  <a:lnTo>
                    <a:pt x="477772" y="45791"/>
                  </a:lnTo>
                  <a:lnTo>
                    <a:pt x="523959" y="36398"/>
                  </a:lnTo>
                  <a:lnTo>
                    <a:pt x="571381" y="30651"/>
                  </a:lnTo>
                  <a:lnTo>
                    <a:pt x="619887" y="28702"/>
                  </a:lnTo>
                  <a:lnTo>
                    <a:pt x="619887" y="14351"/>
                  </a:lnTo>
                  <a:lnTo>
                    <a:pt x="9770744" y="14351"/>
                  </a:lnTo>
                  <a:lnTo>
                    <a:pt x="9770744" y="0"/>
                  </a:lnTo>
                  <a:close/>
                </a:path>
                <a:path w="10366375" h="3609340">
                  <a:moveTo>
                    <a:pt x="9770744" y="0"/>
                  </a:moveTo>
                  <a:lnTo>
                    <a:pt x="9770744" y="14351"/>
                  </a:lnTo>
                  <a:lnTo>
                    <a:pt x="619887" y="14351"/>
                  </a:lnTo>
                  <a:lnTo>
                    <a:pt x="619887" y="28702"/>
                  </a:lnTo>
                  <a:lnTo>
                    <a:pt x="9770617" y="28702"/>
                  </a:lnTo>
                  <a:lnTo>
                    <a:pt x="9819106" y="30651"/>
                  </a:lnTo>
                  <a:lnTo>
                    <a:pt x="9866514" y="36398"/>
                  </a:lnTo>
                  <a:lnTo>
                    <a:pt x="9912691" y="45791"/>
                  </a:lnTo>
                  <a:lnTo>
                    <a:pt x="9957483" y="58679"/>
                  </a:lnTo>
                  <a:lnTo>
                    <a:pt x="10000740" y="74910"/>
                  </a:lnTo>
                  <a:lnTo>
                    <a:pt x="10042307" y="94333"/>
                  </a:lnTo>
                  <a:lnTo>
                    <a:pt x="10082035" y="116796"/>
                  </a:lnTo>
                  <a:lnTo>
                    <a:pt x="10119770" y="142148"/>
                  </a:lnTo>
                  <a:lnTo>
                    <a:pt x="10155360" y="170238"/>
                  </a:lnTo>
                  <a:lnTo>
                    <a:pt x="10188654" y="200914"/>
                  </a:lnTo>
                  <a:lnTo>
                    <a:pt x="10219499" y="234024"/>
                  </a:lnTo>
                  <a:lnTo>
                    <a:pt x="10247742" y="269417"/>
                  </a:lnTo>
                  <a:lnTo>
                    <a:pt x="10273233" y="306942"/>
                  </a:lnTo>
                  <a:lnTo>
                    <a:pt x="10295818" y="346448"/>
                  </a:lnTo>
                  <a:lnTo>
                    <a:pt x="10315346" y="387782"/>
                  </a:lnTo>
                  <a:lnTo>
                    <a:pt x="10331665" y="430794"/>
                  </a:lnTo>
                  <a:lnTo>
                    <a:pt x="10344622" y="475331"/>
                  </a:lnTo>
                  <a:lnTo>
                    <a:pt x="10354065" y="521243"/>
                  </a:lnTo>
                  <a:lnTo>
                    <a:pt x="10359843" y="568388"/>
                  </a:lnTo>
                  <a:lnTo>
                    <a:pt x="10361803" y="616585"/>
                  </a:lnTo>
                  <a:lnTo>
                    <a:pt x="10361803" y="3025711"/>
                  </a:lnTo>
                  <a:lnTo>
                    <a:pt x="10359843" y="3073925"/>
                  </a:lnTo>
                  <a:lnTo>
                    <a:pt x="10354059" y="3121098"/>
                  </a:lnTo>
                  <a:lnTo>
                    <a:pt x="10344580" y="3167130"/>
                  </a:lnTo>
                  <a:lnTo>
                    <a:pt x="10331665" y="3211532"/>
                  </a:lnTo>
                  <a:lnTo>
                    <a:pt x="10315346" y="3254550"/>
                  </a:lnTo>
                  <a:lnTo>
                    <a:pt x="10295818" y="3295891"/>
                  </a:lnTo>
                  <a:lnTo>
                    <a:pt x="10273233" y="3335404"/>
                  </a:lnTo>
                  <a:lnTo>
                    <a:pt x="10247742" y="3372935"/>
                  </a:lnTo>
                  <a:lnTo>
                    <a:pt x="10219499" y="3408335"/>
                  </a:lnTo>
                  <a:lnTo>
                    <a:pt x="10188654" y="3441451"/>
                  </a:lnTo>
                  <a:lnTo>
                    <a:pt x="10155360" y="3472132"/>
                  </a:lnTo>
                  <a:lnTo>
                    <a:pt x="10119770" y="3500226"/>
                  </a:lnTo>
                  <a:lnTo>
                    <a:pt x="10082035" y="3525583"/>
                  </a:lnTo>
                  <a:lnTo>
                    <a:pt x="10042307" y="3548050"/>
                  </a:lnTo>
                  <a:lnTo>
                    <a:pt x="10000740" y="3567477"/>
                  </a:lnTo>
                  <a:lnTo>
                    <a:pt x="9957483" y="3583711"/>
                  </a:lnTo>
                  <a:lnTo>
                    <a:pt x="9912691" y="3596601"/>
                  </a:lnTo>
                  <a:lnTo>
                    <a:pt x="9866514" y="3605996"/>
                  </a:lnTo>
                  <a:lnTo>
                    <a:pt x="9843143" y="3608829"/>
                  </a:lnTo>
                  <a:lnTo>
                    <a:pt x="9971716" y="3608829"/>
                  </a:lnTo>
                  <a:lnTo>
                    <a:pt x="10043316" y="3579698"/>
                  </a:lnTo>
                  <a:lnTo>
                    <a:pt x="10083574" y="3558188"/>
                  </a:lnTo>
                  <a:lnTo>
                    <a:pt x="10121986" y="3533882"/>
                  </a:lnTo>
                  <a:lnTo>
                    <a:pt x="10158415" y="3506916"/>
                  </a:lnTo>
                  <a:lnTo>
                    <a:pt x="10192722" y="3477427"/>
                  </a:lnTo>
                  <a:lnTo>
                    <a:pt x="10224770" y="3445553"/>
                  </a:lnTo>
                  <a:lnTo>
                    <a:pt x="10254421" y="3411430"/>
                  </a:lnTo>
                  <a:lnTo>
                    <a:pt x="10281537" y="3375194"/>
                  </a:lnTo>
                  <a:lnTo>
                    <a:pt x="10305979" y="3336984"/>
                  </a:lnTo>
                  <a:lnTo>
                    <a:pt x="10327610" y="3296935"/>
                  </a:lnTo>
                  <a:lnTo>
                    <a:pt x="10346292" y="3255185"/>
                  </a:lnTo>
                  <a:lnTo>
                    <a:pt x="10361886" y="3211871"/>
                  </a:lnTo>
                  <a:lnTo>
                    <a:pt x="10366247" y="3196098"/>
                  </a:lnTo>
                  <a:lnTo>
                    <a:pt x="10366247" y="446216"/>
                  </a:lnTo>
                  <a:lnTo>
                    <a:pt x="10346292" y="387135"/>
                  </a:lnTo>
                  <a:lnTo>
                    <a:pt x="10327610" y="345390"/>
                  </a:lnTo>
                  <a:lnTo>
                    <a:pt x="10305979" y="305345"/>
                  </a:lnTo>
                  <a:lnTo>
                    <a:pt x="10281537" y="267139"/>
                  </a:lnTo>
                  <a:lnTo>
                    <a:pt x="10254421" y="230907"/>
                  </a:lnTo>
                  <a:lnTo>
                    <a:pt x="10224770" y="196787"/>
                  </a:lnTo>
                  <a:lnTo>
                    <a:pt x="10192722" y="164916"/>
                  </a:lnTo>
                  <a:lnTo>
                    <a:pt x="10158415" y="135430"/>
                  </a:lnTo>
                  <a:lnTo>
                    <a:pt x="10121986" y="108467"/>
                  </a:lnTo>
                  <a:lnTo>
                    <a:pt x="10083574" y="84163"/>
                  </a:lnTo>
                  <a:lnTo>
                    <a:pt x="10043316" y="62655"/>
                  </a:lnTo>
                  <a:lnTo>
                    <a:pt x="10001351" y="44081"/>
                  </a:lnTo>
                  <a:lnTo>
                    <a:pt x="9957817" y="28577"/>
                  </a:lnTo>
                  <a:lnTo>
                    <a:pt x="9912851" y="16280"/>
                  </a:lnTo>
                  <a:lnTo>
                    <a:pt x="9866592" y="7326"/>
                  </a:lnTo>
                  <a:lnTo>
                    <a:pt x="9819177" y="1854"/>
                  </a:lnTo>
                  <a:lnTo>
                    <a:pt x="9770744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921752" y="6784847"/>
              <a:ext cx="10366375" cy="3502660"/>
            </a:xfrm>
            <a:custGeom>
              <a:avLst/>
              <a:gdLst/>
              <a:ahLst/>
              <a:cxnLst/>
              <a:rect l="l" t="t" r="r" b="b"/>
              <a:pathLst>
                <a:path w="10366375" h="3502659">
                  <a:moveTo>
                    <a:pt x="10221594" y="0"/>
                  </a:moveTo>
                  <a:lnTo>
                    <a:pt x="144652" y="0"/>
                  </a:lnTo>
                  <a:lnTo>
                    <a:pt x="98934" y="7374"/>
                  </a:lnTo>
                  <a:lnTo>
                    <a:pt x="59225" y="27903"/>
                  </a:lnTo>
                  <a:lnTo>
                    <a:pt x="27911" y="59198"/>
                  </a:lnTo>
                  <a:lnTo>
                    <a:pt x="7375" y="98868"/>
                  </a:lnTo>
                  <a:lnTo>
                    <a:pt x="0" y="144525"/>
                  </a:lnTo>
                  <a:lnTo>
                    <a:pt x="0" y="3357575"/>
                  </a:lnTo>
                  <a:lnTo>
                    <a:pt x="7375" y="3403272"/>
                  </a:lnTo>
                  <a:lnTo>
                    <a:pt x="27911" y="3442959"/>
                  </a:lnTo>
                  <a:lnTo>
                    <a:pt x="59225" y="3474256"/>
                  </a:lnTo>
                  <a:lnTo>
                    <a:pt x="98934" y="3494779"/>
                  </a:lnTo>
                  <a:lnTo>
                    <a:pt x="144652" y="3502150"/>
                  </a:lnTo>
                  <a:lnTo>
                    <a:pt x="10221594" y="3502150"/>
                  </a:lnTo>
                  <a:lnTo>
                    <a:pt x="10276951" y="3491145"/>
                  </a:lnTo>
                  <a:lnTo>
                    <a:pt x="10323830" y="3459805"/>
                  </a:lnTo>
                  <a:lnTo>
                    <a:pt x="10355230" y="3412902"/>
                  </a:lnTo>
                  <a:lnTo>
                    <a:pt x="10366248" y="3357575"/>
                  </a:lnTo>
                  <a:lnTo>
                    <a:pt x="10366248" y="144525"/>
                  </a:lnTo>
                  <a:lnTo>
                    <a:pt x="10358872" y="98868"/>
                  </a:lnTo>
                  <a:lnTo>
                    <a:pt x="10338336" y="59198"/>
                  </a:lnTo>
                  <a:lnTo>
                    <a:pt x="10307022" y="27903"/>
                  </a:lnTo>
                  <a:lnTo>
                    <a:pt x="10267313" y="7374"/>
                  </a:lnTo>
                  <a:lnTo>
                    <a:pt x="10221594" y="0"/>
                  </a:lnTo>
                  <a:close/>
                </a:path>
              </a:pathLst>
            </a:custGeom>
            <a:solidFill>
              <a:srgbClr val="96AC4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016367" y="6726758"/>
            <a:ext cx="10313670" cy="33318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118360" algn="l"/>
              </a:tabLst>
            </a:pPr>
            <a:r>
              <a:rPr dirty="0" sz="5400" spc="-325">
                <a:latin typeface="Trebuchet MS"/>
                <a:cs typeface="Trebuchet MS"/>
              </a:rPr>
              <a:t>Name:	</a:t>
            </a:r>
            <a:r>
              <a:rPr dirty="0" sz="5400" spc="15">
                <a:latin typeface="Arial MT"/>
                <a:cs typeface="Arial MT"/>
              </a:rPr>
              <a:t>SANJAY</a:t>
            </a:r>
            <a:r>
              <a:rPr dirty="0" sz="5400" spc="-40">
                <a:latin typeface="Arial MT"/>
                <a:cs typeface="Arial MT"/>
              </a:rPr>
              <a:t> </a:t>
            </a:r>
            <a:r>
              <a:rPr dirty="0" sz="5400" spc="15">
                <a:latin typeface="Arial MT"/>
                <a:cs typeface="Arial MT"/>
              </a:rPr>
              <a:t>K</a:t>
            </a:r>
            <a:endParaRPr sz="5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5400" spc="-114">
                <a:latin typeface="Trebuchet MS"/>
                <a:cs typeface="Trebuchet MS"/>
              </a:rPr>
              <a:t>NMid:</a:t>
            </a:r>
            <a:r>
              <a:rPr dirty="0" sz="5400" spc="-135">
                <a:latin typeface="Trebuchet MS"/>
                <a:cs typeface="Trebuchet MS"/>
              </a:rPr>
              <a:t> </a:t>
            </a:r>
            <a:r>
              <a:rPr dirty="0" sz="5400" spc="-295">
                <a:latin typeface="Trebuchet MS"/>
                <a:cs typeface="Trebuchet MS"/>
              </a:rPr>
              <a:t>au513521114014</a:t>
            </a:r>
            <a:endParaRPr sz="5400">
              <a:latin typeface="Trebuchet MS"/>
              <a:cs typeface="Trebuchet MS"/>
            </a:endParaRPr>
          </a:p>
          <a:p>
            <a:pPr marL="12700" marR="5080">
              <a:lnSpc>
                <a:spcPct val="100400"/>
              </a:lnSpc>
            </a:pPr>
            <a:r>
              <a:rPr dirty="0" sz="5400" spc="110">
                <a:latin typeface="Trebuchet MS"/>
                <a:cs typeface="Trebuchet MS"/>
              </a:rPr>
              <a:t>D</a:t>
            </a:r>
            <a:r>
              <a:rPr dirty="0" sz="5400" spc="-265">
                <a:latin typeface="Trebuchet MS"/>
                <a:cs typeface="Trebuchet MS"/>
              </a:rPr>
              <a:t>e</a:t>
            </a:r>
            <a:r>
              <a:rPr dirty="0" sz="5400" spc="-190">
                <a:latin typeface="Trebuchet MS"/>
                <a:cs typeface="Trebuchet MS"/>
              </a:rPr>
              <a:t>p</a:t>
            </a:r>
            <a:r>
              <a:rPr dirty="0" sz="5400" spc="-235">
                <a:latin typeface="Trebuchet MS"/>
                <a:cs typeface="Trebuchet MS"/>
              </a:rPr>
              <a:t>a</a:t>
            </a:r>
            <a:r>
              <a:rPr dirty="0" sz="5400" spc="100">
                <a:latin typeface="Trebuchet MS"/>
                <a:cs typeface="Trebuchet MS"/>
              </a:rPr>
              <a:t>r</a:t>
            </a:r>
            <a:r>
              <a:rPr dirty="0" sz="5400" spc="-135">
                <a:latin typeface="Trebuchet MS"/>
                <a:cs typeface="Trebuchet MS"/>
              </a:rPr>
              <a:t>t</a:t>
            </a:r>
            <a:r>
              <a:rPr dirty="0" sz="5400" spc="-415">
                <a:latin typeface="Trebuchet MS"/>
                <a:cs typeface="Trebuchet MS"/>
              </a:rPr>
              <a:t>m</a:t>
            </a:r>
            <a:r>
              <a:rPr dirty="0" sz="5400" spc="-265">
                <a:latin typeface="Trebuchet MS"/>
                <a:cs typeface="Trebuchet MS"/>
              </a:rPr>
              <a:t>e</a:t>
            </a:r>
            <a:r>
              <a:rPr dirty="0" sz="5400" spc="-60">
                <a:latin typeface="Trebuchet MS"/>
                <a:cs typeface="Trebuchet MS"/>
              </a:rPr>
              <a:t>n</a:t>
            </a:r>
            <a:r>
              <a:rPr dirty="0" sz="5400" spc="-135">
                <a:latin typeface="Trebuchet MS"/>
                <a:cs typeface="Trebuchet MS"/>
              </a:rPr>
              <a:t>t</a:t>
            </a:r>
            <a:r>
              <a:rPr dirty="0" sz="5400" spc="-844">
                <a:latin typeface="Trebuchet MS"/>
                <a:cs typeface="Trebuchet MS"/>
              </a:rPr>
              <a:t>:</a:t>
            </a:r>
            <a:r>
              <a:rPr dirty="0" sz="5400" spc="-545">
                <a:latin typeface="Trebuchet MS"/>
                <a:cs typeface="Trebuchet MS"/>
              </a:rPr>
              <a:t> </a:t>
            </a:r>
            <a:r>
              <a:rPr dirty="0" sz="5400" spc="550">
                <a:latin typeface="Trebuchet MS"/>
                <a:cs typeface="Trebuchet MS"/>
              </a:rPr>
              <a:t>M</a:t>
            </a:r>
            <a:r>
              <a:rPr dirty="0" sz="5400" spc="-265">
                <a:latin typeface="Trebuchet MS"/>
                <a:cs typeface="Trebuchet MS"/>
              </a:rPr>
              <a:t>e</a:t>
            </a:r>
            <a:r>
              <a:rPr dirty="0" sz="5400" spc="-120">
                <a:latin typeface="Trebuchet MS"/>
                <a:cs typeface="Trebuchet MS"/>
              </a:rPr>
              <a:t>c</a:t>
            </a:r>
            <a:r>
              <a:rPr dirty="0" sz="5400" spc="-60">
                <a:latin typeface="Trebuchet MS"/>
                <a:cs typeface="Trebuchet MS"/>
              </a:rPr>
              <a:t>h</a:t>
            </a:r>
            <a:r>
              <a:rPr dirty="0" sz="5400" spc="-235">
                <a:latin typeface="Trebuchet MS"/>
                <a:cs typeface="Trebuchet MS"/>
              </a:rPr>
              <a:t>a</a:t>
            </a:r>
            <a:r>
              <a:rPr dirty="0" sz="5400" spc="-60">
                <a:latin typeface="Trebuchet MS"/>
                <a:cs typeface="Trebuchet MS"/>
              </a:rPr>
              <a:t>n</a:t>
            </a:r>
            <a:r>
              <a:rPr dirty="0" sz="5400" spc="-254">
                <a:latin typeface="Trebuchet MS"/>
                <a:cs typeface="Trebuchet MS"/>
              </a:rPr>
              <a:t>i</a:t>
            </a:r>
            <a:r>
              <a:rPr dirty="0" sz="5400" spc="-120">
                <a:latin typeface="Trebuchet MS"/>
                <a:cs typeface="Trebuchet MS"/>
              </a:rPr>
              <a:t>c</a:t>
            </a:r>
            <a:r>
              <a:rPr dirty="0" sz="5400" spc="-235">
                <a:latin typeface="Trebuchet MS"/>
                <a:cs typeface="Trebuchet MS"/>
              </a:rPr>
              <a:t>a</a:t>
            </a:r>
            <a:r>
              <a:rPr dirty="0" sz="5400" spc="-350">
                <a:latin typeface="Trebuchet MS"/>
                <a:cs typeface="Trebuchet MS"/>
              </a:rPr>
              <a:t>l</a:t>
            </a:r>
            <a:r>
              <a:rPr dirty="0" sz="5400" spc="-560">
                <a:latin typeface="Trebuchet MS"/>
                <a:cs typeface="Trebuchet MS"/>
              </a:rPr>
              <a:t> </a:t>
            </a:r>
            <a:r>
              <a:rPr dirty="0" sz="5400" spc="145">
                <a:latin typeface="Trebuchet MS"/>
                <a:cs typeface="Trebuchet MS"/>
              </a:rPr>
              <a:t>E</a:t>
            </a:r>
            <a:r>
              <a:rPr dirty="0" sz="5400" spc="-60">
                <a:latin typeface="Trebuchet MS"/>
                <a:cs typeface="Trebuchet MS"/>
              </a:rPr>
              <a:t>n</a:t>
            </a:r>
            <a:r>
              <a:rPr dirty="0" sz="5400" spc="110">
                <a:latin typeface="Trebuchet MS"/>
                <a:cs typeface="Trebuchet MS"/>
              </a:rPr>
              <a:t>g</a:t>
            </a:r>
            <a:r>
              <a:rPr dirty="0" sz="5400" spc="-254">
                <a:latin typeface="Trebuchet MS"/>
                <a:cs typeface="Trebuchet MS"/>
              </a:rPr>
              <a:t>i</a:t>
            </a:r>
            <a:r>
              <a:rPr dirty="0" sz="5400" spc="-60">
                <a:latin typeface="Trebuchet MS"/>
                <a:cs typeface="Trebuchet MS"/>
              </a:rPr>
              <a:t>n</a:t>
            </a:r>
            <a:r>
              <a:rPr dirty="0" sz="5400" spc="-265">
                <a:latin typeface="Trebuchet MS"/>
                <a:cs typeface="Trebuchet MS"/>
              </a:rPr>
              <a:t>ee</a:t>
            </a:r>
            <a:r>
              <a:rPr dirty="0" sz="5400" spc="-20">
                <a:latin typeface="Trebuchet MS"/>
                <a:cs typeface="Trebuchet MS"/>
              </a:rPr>
              <a:t>r</a:t>
            </a:r>
            <a:r>
              <a:rPr dirty="0" sz="5400" spc="-254">
                <a:latin typeface="Trebuchet MS"/>
                <a:cs typeface="Trebuchet MS"/>
              </a:rPr>
              <a:t>i</a:t>
            </a:r>
            <a:r>
              <a:rPr dirty="0" sz="5400" spc="-75">
                <a:latin typeface="Trebuchet MS"/>
                <a:cs typeface="Trebuchet MS"/>
              </a:rPr>
              <a:t>n  </a:t>
            </a:r>
            <a:r>
              <a:rPr dirty="0" sz="5400" spc="-165">
                <a:latin typeface="Trebuchet MS"/>
                <a:cs typeface="Trebuchet MS"/>
              </a:rPr>
              <a:t>College:AMCET</a:t>
            </a:r>
            <a:endParaRPr sz="54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10000" y="0"/>
            <a:ext cx="1778000" cy="50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00" y="0"/>
              <a:ext cx="1778000" cy="508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6991" y="0"/>
            <a:ext cx="17971135" cy="9991725"/>
            <a:chOff x="316991" y="0"/>
            <a:chExt cx="17971135" cy="9991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991" y="316991"/>
              <a:ext cx="17684496" cy="967435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00" y="0"/>
              <a:ext cx="1778000" cy="508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00" y="0"/>
              <a:ext cx="1778000" cy="508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0"/>
            <a:ext cx="18059400" cy="10107295"/>
            <a:chOff x="228600" y="0"/>
            <a:chExt cx="18059400" cy="101072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228600"/>
              <a:ext cx="17916144" cy="98785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00" y="0"/>
              <a:ext cx="1778000" cy="508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00" y="0"/>
              <a:ext cx="1778000" cy="508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00" y="0"/>
              <a:ext cx="1778000" cy="508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00" y="0"/>
              <a:ext cx="1778000" cy="508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00" y="0"/>
              <a:ext cx="1778000" cy="508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00" y="0"/>
              <a:ext cx="1778000" cy="508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00" y="0"/>
              <a:ext cx="1778000" cy="508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00" y="0"/>
              <a:ext cx="1778000" cy="508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2024-04-17T08:38:33Z</dcterms:created>
  <dcterms:modified xsi:type="dcterms:W3CDTF">2024-04-17T08:38:33Z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2024-04-17T00:00:00Z</vt:filetime>
  </property>
</Properties>
</file>