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7936991" y="6693407"/>
              <a:ext cx="10351135" cy="3594100"/>
            </a:xfrm>
            <a:custGeom>
              <a:avLst/>
              <a:gdLst/>
              <a:ahLst/>
              <a:cxnLst/>
              <a:rect l="l" t="t" r="r" b="b"/>
              <a:pathLst>
                <a:path w="10351135" h="3594100">
                  <a:moveTo>
                    <a:pt x="9754742" y="0"/>
                  </a:moveTo>
                  <a:lnTo>
                    <a:pt x="605408" y="0"/>
                  </a:lnTo>
                  <a:lnTo>
                    <a:pt x="558092" y="1810"/>
                  </a:lnTo>
                  <a:lnTo>
                    <a:pt x="511772" y="7154"/>
                  </a:lnTo>
                  <a:lnTo>
                    <a:pt x="466583" y="15897"/>
                  </a:lnTo>
                  <a:lnTo>
                    <a:pt x="422661" y="27905"/>
                  </a:lnTo>
                  <a:lnTo>
                    <a:pt x="380138" y="43045"/>
                  </a:lnTo>
                  <a:lnTo>
                    <a:pt x="339151" y="61182"/>
                  </a:lnTo>
                  <a:lnTo>
                    <a:pt x="299832" y="82183"/>
                  </a:lnTo>
                  <a:lnTo>
                    <a:pt x="262318" y="105914"/>
                  </a:lnTo>
                  <a:lnTo>
                    <a:pt x="226742" y="132241"/>
                  </a:lnTo>
                  <a:lnTo>
                    <a:pt x="193239" y="161031"/>
                  </a:lnTo>
                  <a:lnTo>
                    <a:pt x="161944" y="192149"/>
                  </a:lnTo>
                  <a:lnTo>
                    <a:pt x="132991" y="225463"/>
                  </a:lnTo>
                  <a:lnTo>
                    <a:pt x="106514" y="260837"/>
                  </a:lnTo>
                  <a:lnTo>
                    <a:pt x="82648" y="298139"/>
                  </a:lnTo>
                  <a:lnTo>
                    <a:pt x="61528" y="337234"/>
                  </a:lnTo>
                  <a:lnTo>
                    <a:pt x="43288" y="377990"/>
                  </a:lnTo>
                  <a:lnTo>
                    <a:pt x="28063" y="420271"/>
                  </a:lnTo>
                  <a:lnTo>
                    <a:pt x="15987" y="463944"/>
                  </a:lnTo>
                  <a:lnTo>
                    <a:pt x="7195" y="508876"/>
                  </a:lnTo>
                  <a:lnTo>
                    <a:pt x="1821" y="554932"/>
                  </a:lnTo>
                  <a:lnTo>
                    <a:pt x="0" y="601980"/>
                  </a:lnTo>
                  <a:lnTo>
                    <a:pt x="0" y="3009900"/>
                  </a:lnTo>
                  <a:lnTo>
                    <a:pt x="1821" y="3056948"/>
                  </a:lnTo>
                  <a:lnTo>
                    <a:pt x="7195" y="3103006"/>
                  </a:lnTo>
                  <a:lnTo>
                    <a:pt x="15987" y="3147939"/>
                  </a:lnTo>
                  <a:lnTo>
                    <a:pt x="28063" y="3191613"/>
                  </a:lnTo>
                  <a:lnTo>
                    <a:pt x="43288" y="3233894"/>
                  </a:lnTo>
                  <a:lnTo>
                    <a:pt x="61528" y="3274650"/>
                  </a:lnTo>
                  <a:lnTo>
                    <a:pt x="82648" y="3313745"/>
                  </a:lnTo>
                  <a:lnTo>
                    <a:pt x="106514" y="3351047"/>
                  </a:lnTo>
                  <a:lnTo>
                    <a:pt x="132991" y="3386421"/>
                  </a:lnTo>
                  <a:lnTo>
                    <a:pt x="161944" y="3419734"/>
                  </a:lnTo>
                  <a:lnTo>
                    <a:pt x="193239" y="3450852"/>
                  </a:lnTo>
                  <a:lnTo>
                    <a:pt x="226742" y="3479641"/>
                  </a:lnTo>
                  <a:lnTo>
                    <a:pt x="262318" y="3505968"/>
                  </a:lnTo>
                  <a:lnTo>
                    <a:pt x="299832" y="3529698"/>
                  </a:lnTo>
                  <a:lnTo>
                    <a:pt x="339151" y="3550699"/>
                  </a:lnTo>
                  <a:lnTo>
                    <a:pt x="380138" y="3568835"/>
                  </a:lnTo>
                  <a:lnTo>
                    <a:pt x="422661" y="3583974"/>
                  </a:lnTo>
                  <a:lnTo>
                    <a:pt x="457833" y="3593589"/>
                  </a:lnTo>
                  <a:lnTo>
                    <a:pt x="9902318" y="3593589"/>
                  </a:lnTo>
                  <a:lnTo>
                    <a:pt x="9980013" y="3568835"/>
                  </a:lnTo>
                  <a:lnTo>
                    <a:pt x="10021000" y="3550699"/>
                  </a:lnTo>
                  <a:lnTo>
                    <a:pt x="10060319" y="3529698"/>
                  </a:lnTo>
                  <a:lnTo>
                    <a:pt x="10097833" y="3505968"/>
                  </a:lnTo>
                  <a:lnTo>
                    <a:pt x="10133409" y="3479641"/>
                  </a:lnTo>
                  <a:lnTo>
                    <a:pt x="10166912" y="3450852"/>
                  </a:lnTo>
                  <a:lnTo>
                    <a:pt x="10198207" y="3419734"/>
                  </a:lnTo>
                  <a:lnTo>
                    <a:pt x="10227160" y="3386421"/>
                  </a:lnTo>
                  <a:lnTo>
                    <a:pt x="10253637" y="3351047"/>
                  </a:lnTo>
                  <a:lnTo>
                    <a:pt x="10277503" y="3313745"/>
                  </a:lnTo>
                  <a:lnTo>
                    <a:pt x="10298623" y="3274650"/>
                  </a:lnTo>
                  <a:lnTo>
                    <a:pt x="10316863" y="3233894"/>
                  </a:lnTo>
                  <a:lnTo>
                    <a:pt x="10332088" y="3191613"/>
                  </a:lnTo>
                  <a:lnTo>
                    <a:pt x="10344164" y="3147939"/>
                  </a:lnTo>
                  <a:lnTo>
                    <a:pt x="10351008" y="3112965"/>
                  </a:lnTo>
                  <a:lnTo>
                    <a:pt x="10351008" y="498917"/>
                  </a:lnTo>
                  <a:lnTo>
                    <a:pt x="10332088" y="420271"/>
                  </a:lnTo>
                  <a:lnTo>
                    <a:pt x="10316863" y="377990"/>
                  </a:lnTo>
                  <a:lnTo>
                    <a:pt x="10298623" y="337234"/>
                  </a:lnTo>
                  <a:lnTo>
                    <a:pt x="10277503" y="298139"/>
                  </a:lnTo>
                  <a:lnTo>
                    <a:pt x="10253637" y="260837"/>
                  </a:lnTo>
                  <a:lnTo>
                    <a:pt x="10227160" y="225463"/>
                  </a:lnTo>
                  <a:lnTo>
                    <a:pt x="10198207" y="192149"/>
                  </a:lnTo>
                  <a:lnTo>
                    <a:pt x="10166912" y="161031"/>
                  </a:lnTo>
                  <a:lnTo>
                    <a:pt x="10133409" y="132241"/>
                  </a:lnTo>
                  <a:lnTo>
                    <a:pt x="10097833" y="105914"/>
                  </a:lnTo>
                  <a:lnTo>
                    <a:pt x="10060319" y="82183"/>
                  </a:lnTo>
                  <a:lnTo>
                    <a:pt x="10021000" y="61182"/>
                  </a:lnTo>
                  <a:lnTo>
                    <a:pt x="9980013" y="43045"/>
                  </a:lnTo>
                  <a:lnTo>
                    <a:pt x="9937490" y="27905"/>
                  </a:lnTo>
                  <a:lnTo>
                    <a:pt x="9893568" y="15897"/>
                  </a:lnTo>
                  <a:lnTo>
                    <a:pt x="9848379" y="7154"/>
                  </a:lnTo>
                  <a:lnTo>
                    <a:pt x="9802059" y="1810"/>
                  </a:lnTo>
                  <a:lnTo>
                    <a:pt x="9754742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921751" y="6678168"/>
              <a:ext cx="10366375" cy="3609340"/>
            </a:xfrm>
            <a:custGeom>
              <a:avLst/>
              <a:gdLst/>
              <a:ahLst/>
              <a:cxnLst/>
              <a:rect l="l" t="t" r="r" b="b"/>
              <a:pathLst>
                <a:path w="10366375" h="3609340">
                  <a:moveTo>
                    <a:pt x="9770744" y="0"/>
                  </a:moveTo>
                  <a:lnTo>
                    <a:pt x="619887" y="0"/>
                  </a:lnTo>
                  <a:lnTo>
                    <a:pt x="571454" y="1854"/>
                  </a:lnTo>
                  <a:lnTo>
                    <a:pt x="524039" y="7326"/>
                  </a:lnTo>
                  <a:lnTo>
                    <a:pt x="477780" y="16280"/>
                  </a:lnTo>
                  <a:lnTo>
                    <a:pt x="432814" y="28577"/>
                  </a:lnTo>
                  <a:lnTo>
                    <a:pt x="389280" y="44081"/>
                  </a:lnTo>
                  <a:lnTo>
                    <a:pt x="347315" y="62655"/>
                  </a:lnTo>
                  <a:lnTo>
                    <a:pt x="307057" y="84163"/>
                  </a:lnTo>
                  <a:lnTo>
                    <a:pt x="268645" y="108467"/>
                  </a:lnTo>
                  <a:lnTo>
                    <a:pt x="232216" y="135430"/>
                  </a:lnTo>
                  <a:lnTo>
                    <a:pt x="197909" y="164916"/>
                  </a:lnTo>
                  <a:lnTo>
                    <a:pt x="165861" y="196787"/>
                  </a:lnTo>
                  <a:lnTo>
                    <a:pt x="136210" y="230907"/>
                  </a:lnTo>
                  <a:lnTo>
                    <a:pt x="109094" y="267139"/>
                  </a:lnTo>
                  <a:lnTo>
                    <a:pt x="84652" y="305345"/>
                  </a:lnTo>
                  <a:lnTo>
                    <a:pt x="63021" y="345390"/>
                  </a:lnTo>
                  <a:lnTo>
                    <a:pt x="44339" y="387135"/>
                  </a:lnTo>
                  <a:lnTo>
                    <a:pt x="28745" y="430444"/>
                  </a:lnTo>
                  <a:lnTo>
                    <a:pt x="16346" y="475331"/>
                  </a:lnTo>
                  <a:lnTo>
                    <a:pt x="7366" y="521243"/>
                  </a:lnTo>
                  <a:lnTo>
                    <a:pt x="1865" y="568388"/>
                  </a:lnTo>
                  <a:lnTo>
                    <a:pt x="0" y="616585"/>
                  </a:lnTo>
                  <a:lnTo>
                    <a:pt x="0" y="3025711"/>
                  </a:lnTo>
                  <a:lnTo>
                    <a:pt x="1867" y="3073925"/>
                  </a:lnTo>
                  <a:lnTo>
                    <a:pt x="7370" y="3121098"/>
                  </a:lnTo>
                  <a:lnTo>
                    <a:pt x="16376" y="3167130"/>
                  </a:lnTo>
                  <a:lnTo>
                    <a:pt x="28745" y="3211871"/>
                  </a:lnTo>
                  <a:lnTo>
                    <a:pt x="44339" y="3255185"/>
                  </a:lnTo>
                  <a:lnTo>
                    <a:pt x="63021" y="3296935"/>
                  </a:lnTo>
                  <a:lnTo>
                    <a:pt x="84652" y="3336984"/>
                  </a:lnTo>
                  <a:lnTo>
                    <a:pt x="109094" y="3375194"/>
                  </a:lnTo>
                  <a:lnTo>
                    <a:pt x="136210" y="3411430"/>
                  </a:lnTo>
                  <a:lnTo>
                    <a:pt x="165861" y="3445553"/>
                  </a:lnTo>
                  <a:lnTo>
                    <a:pt x="197909" y="3477427"/>
                  </a:lnTo>
                  <a:lnTo>
                    <a:pt x="232216" y="3506916"/>
                  </a:lnTo>
                  <a:lnTo>
                    <a:pt x="268645" y="3533882"/>
                  </a:lnTo>
                  <a:lnTo>
                    <a:pt x="307057" y="3558188"/>
                  </a:lnTo>
                  <a:lnTo>
                    <a:pt x="347315" y="3579698"/>
                  </a:lnTo>
                  <a:lnTo>
                    <a:pt x="389280" y="3598274"/>
                  </a:lnTo>
                  <a:lnTo>
                    <a:pt x="418915" y="3608829"/>
                  </a:lnTo>
                  <a:lnTo>
                    <a:pt x="547236" y="3608829"/>
                  </a:lnTo>
                  <a:lnTo>
                    <a:pt x="523866" y="3605996"/>
                  </a:lnTo>
                  <a:lnTo>
                    <a:pt x="477694" y="3596601"/>
                  </a:lnTo>
                  <a:lnTo>
                    <a:pt x="432907" y="3583711"/>
                  </a:lnTo>
                  <a:lnTo>
                    <a:pt x="389657" y="3567477"/>
                  </a:lnTo>
                  <a:lnTo>
                    <a:pt x="348097" y="3548050"/>
                  </a:lnTo>
                  <a:lnTo>
                    <a:pt x="308378" y="3525583"/>
                  </a:lnTo>
                  <a:lnTo>
                    <a:pt x="270652" y="3500226"/>
                  </a:lnTo>
                  <a:lnTo>
                    <a:pt x="235071" y="3472132"/>
                  </a:lnTo>
                  <a:lnTo>
                    <a:pt x="201787" y="3441451"/>
                  </a:lnTo>
                  <a:lnTo>
                    <a:pt x="170951" y="3408335"/>
                  </a:lnTo>
                  <a:lnTo>
                    <a:pt x="142717" y="3372935"/>
                  </a:lnTo>
                  <a:lnTo>
                    <a:pt x="117235" y="3335404"/>
                  </a:lnTo>
                  <a:lnTo>
                    <a:pt x="94658" y="3295891"/>
                  </a:lnTo>
                  <a:lnTo>
                    <a:pt x="75138" y="3254550"/>
                  </a:lnTo>
                  <a:lnTo>
                    <a:pt x="58826" y="3211532"/>
                  </a:lnTo>
                  <a:lnTo>
                    <a:pt x="45874" y="3166987"/>
                  </a:lnTo>
                  <a:lnTo>
                    <a:pt x="36435" y="3121068"/>
                  </a:lnTo>
                  <a:lnTo>
                    <a:pt x="30660" y="3073913"/>
                  </a:lnTo>
                  <a:lnTo>
                    <a:pt x="28701" y="3025711"/>
                  </a:lnTo>
                  <a:lnTo>
                    <a:pt x="28701" y="616585"/>
                  </a:lnTo>
                  <a:lnTo>
                    <a:pt x="30660" y="568378"/>
                  </a:lnTo>
                  <a:lnTo>
                    <a:pt x="36443" y="521208"/>
                  </a:lnTo>
                  <a:lnTo>
                    <a:pt x="45918" y="475181"/>
                  </a:lnTo>
                  <a:lnTo>
                    <a:pt x="58827" y="430794"/>
                  </a:lnTo>
                  <a:lnTo>
                    <a:pt x="75140" y="387782"/>
                  </a:lnTo>
                  <a:lnTo>
                    <a:pt x="94662" y="346448"/>
                  </a:lnTo>
                  <a:lnTo>
                    <a:pt x="117241" y="306942"/>
                  </a:lnTo>
                  <a:lnTo>
                    <a:pt x="142725" y="269417"/>
                  </a:lnTo>
                  <a:lnTo>
                    <a:pt x="170963" y="234024"/>
                  </a:lnTo>
                  <a:lnTo>
                    <a:pt x="201803" y="200914"/>
                  </a:lnTo>
                  <a:lnTo>
                    <a:pt x="235092" y="170238"/>
                  </a:lnTo>
                  <a:lnTo>
                    <a:pt x="270679" y="142148"/>
                  </a:lnTo>
                  <a:lnTo>
                    <a:pt x="308413" y="116796"/>
                  </a:lnTo>
                  <a:lnTo>
                    <a:pt x="348141" y="94333"/>
                  </a:lnTo>
                  <a:lnTo>
                    <a:pt x="389711" y="74910"/>
                  </a:lnTo>
                  <a:lnTo>
                    <a:pt x="432972" y="58679"/>
                  </a:lnTo>
                  <a:lnTo>
                    <a:pt x="477772" y="45791"/>
                  </a:lnTo>
                  <a:lnTo>
                    <a:pt x="523959" y="36398"/>
                  </a:lnTo>
                  <a:lnTo>
                    <a:pt x="571381" y="30651"/>
                  </a:lnTo>
                  <a:lnTo>
                    <a:pt x="619887" y="28702"/>
                  </a:lnTo>
                  <a:lnTo>
                    <a:pt x="619887" y="14351"/>
                  </a:lnTo>
                  <a:lnTo>
                    <a:pt x="9770744" y="14351"/>
                  </a:lnTo>
                  <a:lnTo>
                    <a:pt x="9770744" y="0"/>
                  </a:lnTo>
                  <a:close/>
                </a:path>
                <a:path w="10366375" h="3609340">
                  <a:moveTo>
                    <a:pt x="9770744" y="0"/>
                  </a:moveTo>
                  <a:lnTo>
                    <a:pt x="9770744" y="14351"/>
                  </a:lnTo>
                  <a:lnTo>
                    <a:pt x="619887" y="14351"/>
                  </a:lnTo>
                  <a:lnTo>
                    <a:pt x="619887" y="28702"/>
                  </a:lnTo>
                  <a:lnTo>
                    <a:pt x="9770617" y="28702"/>
                  </a:lnTo>
                  <a:lnTo>
                    <a:pt x="9819106" y="30651"/>
                  </a:lnTo>
                  <a:lnTo>
                    <a:pt x="9866514" y="36398"/>
                  </a:lnTo>
                  <a:lnTo>
                    <a:pt x="9912691" y="45791"/>
                  </a:lnTo>
                  <a:lnTo>
                    <a:pt x="9957483" y="58679"/>
                  </a:lnTo>
                  <a:lnTo>
                    <a:pt x="10000740" y="74910"/>
                  </a:lnTo>
                  <a:lnTo>
                    <a:pt x="10042307" y="94333"/>
                  </a:lnTo>
                  <a:lnTo>
                    <a:pt x="10082035" y="116796"/>
                  </a:lnTo>
                  <a:lnTo>
                    <a:pt x="10119770" y="142148"/>
                  </a:lnTo>
                  <a:lnTo>
                    <a:pt x="10155360" y="170238"/>
                  </a:lnTo>
                  <a:lnTo>
                    <a:pt x="10188654" y="200914"/>
                  </a:lnTo>
                  <a:lnTo>
                    <a:pt x="10219499" y="234024"/>
                  </a:lnTo>
                  <a:lnTo>
                    <a:pt x="10247742" y="269417"/>
                  </a:lnTo>
                  <a:lnTo>
                    <a:pt x="10273233" y="306942"/>
                  </a:lnTo>
                  <a:lnTo>
                    <a:pt x="10295818" y="346448"/>
                  </a:lnTo>
                  <a:lnTo>
                    <a:pt x="10315346" y="387782"/>
                  </a:lnTo>
                  <a:lnTo>
                    <a:pt x="10331665" y="430794"/>
                  </a:lnTo>
                  <a:lnTo>
                    <a:pt x="10344622" y="475331"/>
                  </a:lnTo>
                  <a:lnTo>
                    <a:pt x="10354065" y="521243"/>
                  </a:lnTo>
                  <a:lnTo>
                    <a:pt x="10359843" y="568388"/>
                  </a:lnTo>
                  <a:lnTo>
                    <a:pt x="10361803" y="616585"/>
                  </a:lnTo>
                  <a:lnTo>
                    <a:pt x="10361803" y="3025711"/>
                  </a:lnTo>
                  <a:lnTo>
                    <a:pt x="10359843" y="3073925"/>
                  </a:lnTo>
                  <a:lnTo>
                    <a:pt x="10354059" y="3121098"/>
                  </a:lnTo>
                  <a:lnTo>
                    <a:pt x="10344580" y="3167130"/>
                  </a:lnTo>
                  <a:lnTo>
                    <a:pt x="10331665" y="3211532"/>
                  </a:lnTo>
                  <a:lnTo>
                    <a:pt x="10315346" y="3254550"/>
                  </a:lnTo>
                  <a:lnTo>
                    <a:pt x="10295818" y="3295891"/>
                  </a:lnTo>
                  <a:lnTo>
                    <a:pt x="10273233" y="3335404"/>
                  </a:lnTo>
                  <a:lnTo>
                    <a:pt x="10247742" y="3372935"/>
                  </a:lnTo>
                  <a:lnTo>
                    <a:pt x="10219499" y="3408335"/>
                  </a:lnTo>
                  <a:lnTo>
                    <a:pt x="10188654" y="3441451"/>
                  </a:lnTo>
                  <a:lnTo>
                    <a:pt x="10155360" y="3472132"/>
                  </a:lnTo>
                  <a:lnTo>
                    <a:pt x="10119770" y="3500226"/>
                  </a:lnTo>
                  <a:lnTo>
                    <a:pt x="10082035" y="3525583"/>
                  </a:lnTo>
                  <a:lnTo>
                    <a:pt x="10042307" y="3548050"/>
                  </a:lnTo>
                  <a:lnTo>
                    <a:pt x="10000740" y="3567477"/>
                  </a:lnTo>
                  <a:lnTo>
                    <a:pt x="9957483" y="3583711"/>
                  </a:lnTo>
                  <a:lnTo>
                    <a:pt x="9912691" y="3596601"/>
                  </a:lnTo>
                  <a:lnTo>
                    <a:pt x="9866514" y="3605996"/>
                  </a:lnTo>
                  <a:lnTo>
                    <a:pt x="9843143" y="3608829"/>
                  </a:lnTo>
                  <a:lnTo>
                    <a:pt x="9971716" y="3608829"/>
                  </a:lnTo>
                  <a:lnTo>
                    <a:pt x="10043316" y="3579698"/>
                  </a:lnTo>
                  <a:lnTo>
                    <a:pt x="10083574" y="3558188"/>
                  </a:lnTo>
                  <a:lnTo>
                    <a:pt x="10121986" y="3533882"/>
                  </a:lnTo>
                  <a:lnTo>
                    <a:pt x="10158415" y="3506916"/>
                  </a:lnTo>
                  <a:lnTo>
                    <a:pt x="10192722" y="3477427"/>
                  </a:lnTo>
                  <a:lnTo>
                    <a:pt x="10224770" y="3445553"/>
                  </a:lnTo>
                  <a:lnTo>
                    <a:pt x="10254421" y="3411430"/>
                  </a:lnTo>
                  <a:lnTo>
                    <a:pt x="10281537" y="3375194"/>
                  </a:lnTo>
                  <a:lnTo>
                    <a:pt x="10305979" y="3336984"/>
                  </a:lnTo>
                  <a:lnTo>
                    <a:pt x="10327610" y="3296935"/>
                  </a:lnTo>
                  <a:lnTo>
                    <a:pt x="10346292" y="3255185"/>
                  </a:lnTo>
                  <a:lnTo>
                    <a:pt x="10361886" y="3211871"/>
                  </a:lnTo>
                  <a:lnTo>
                    <a:pt x="10366247" y="3196098"/>
                  </a:lnTo>
                  <a:lnTo>
                    <a:pt x="10366247" y="446216"/>
                  </a:lnTo>
                  <a:lnTo>
                    <a:pt x="10346292" y="387135"/>
                  </a:lnTo>
                  <a:lnTo>
                    <a:pt x="10327610" y="345390"/>
                  </a:lnTo>
                  <a:lnTo>
                    <a:pt x="10305979" y="305345"/>
                  </a:lnTo>
                  <a:lnTo>
                    <a:pt x="10281537" y="267139"/>
                  </a:lnTo>
                  <a:lnTo>
                    <a:pt x="10254421" y="230907"/>
                  </a:lnTo>
                  <a:lnTo>
                    <a:pt x="10224770" y="196787"/>
                  </a:lnTo>
                  <a:lnTo>
                    <a:pt x="10192722" y="164916"/>
                  </a:lnTo>
                  <a:lnTo>
                    <a:pt x="10158415" y="135430"/>
                  </a:lnTo>
                  <a:lnTo>
                    <a:pt x="10121986" y="108467"/>
                  </a:lnTo>
                  <a:lnTo>
                    <a:pt x="10083574" y="84163"/>
                  </a:lnTo>
                  <a:lnTo>
                    <a:pt x="10043316" y="62655"/>
                  </a:lnTo>
                  <a:lnTo>
                    <a:pt x="10001351" y="44081"/>
                  </a:lnTo>
                  <a:lnTo>
                    <a:pt x="9957817" y="28577"/>
                  </a:lnTo>
                  <a:lnTo>
                    <a:pt x="9912851" y="16280"/>
                  </a:lnTo>
                  <a:lnTo>
                    <a:pt x="9866592" y="7326"/>
                  </a:lnTo>
                  <a:lnTo>
                    <a:pt x="9819177" y="1854"/>
                  </a:lnTo>
                  <a:lnTo>
                    <a:pt x="9770744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7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7921751" y="6784847"/>
              <a:ext cx="10366375" cy="3502660"/>
            </a:xfrm>
            <a:custGeom>
              <a:avLst/>
              <a:gdLst/>
              <a:ahLst/>
              <a:cxnLst/>
              <a:rect l="l" t="t" r="r" b="b"/>
              <a:pathLst>
                <a:path w="10366375" h="3502659">
                  <a:moveTo>
                    <a:pt x="10221594" y="0"/>
                  </a:moveTo>
                  <a:lnTo>
                    <a:pt x="144652" y="0"/>
                  </a:lnTo>
                  <a:lnTo>
                    <a:pt x="98934" y="7374"/>
                  </a:lnTo>
                  <a:lnTo>
                    <a:pt x="59225" y="27903"/>
                  </a:lnTo>
                  <a:lnTo>
                    <a:pt x="27911" y="59198"/>
                  </a:lnTo>
                  <a:lnTo>
                    <a:pt x="7375" y="98868"/>
                  </a:lnTo>
                  <a:lnTo>
                    <a:pt x="0" y="144525"/>
                  </a:lnTo>
                  <a:lnTo>
                    <a:pt x="0" y="3357575"/>
                  </a:lnTo>
                  <a:lnTo>
                    <a:pt x="7375" y="3403272"/>
                  </a:lnTo>
                  <a:lnTo>
                    <a:pt x="27911" y="3442959"/>
                  </a:lnTo>
                  <a:lnTo>
                    <a:pt x="59225" y="3474256"/>
                  </a:lnTo>
                  <a:lnTo>
                    <a:pt x="98934" y="3494779"/>
                  </a:lnTo>
                  <a:lnTo>
                    <a:pt x="144652" y="3502150"/>
                  </a:lnTo>
                  <a:lnTo>
                    <a:pt x="10221594" y="3502150"/>
                  </a:lnTo>
                  <a:lnTo>
                    <a:pt x="10276951" y="3491145"/>
                  </a:lnTo>
                  <a:lnTo>
                    <a:pt x="10323830" y="3459805"/>
                  </a:lnTo>
                  <a:lnTo>
                    <a:pt x="10355230" y="3412902"/>
                  </a:lnTo>
                  <a:lnTo>
                    <a:pt x="10366248" y="3357575"/>
                  </a:lnTo>
                  <a:lnTo>
                    <a:pt x="10366248" y="144525"/>
                  </a:lnTo>
                  <a:lnTo>
                    <a:pt x="10358872" y="98868"/>
                  </a:lnTo>
                  <a:lnTo>
                    <a:pt x="10338336" y="59198"/>
                  </a:lnTo>
                  <a:lnTo>
                    <a:pt x="10307022" y="27903"/>
                  </a:lnTo>
                  <a:lnTo>
                    <a:pt x="10267313" y="7374"/>
                  </a:lnTo>
                  <a:lnTo>
                    <a:pt x="10221594" y="0"/>
                  </a:lnTo>
                  <a:close/>
                </a:path>
              </a:pathLst>
            </a:custGeom>
            <a:solidFill>
              <a:srgbClr val="96AC4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8016367" y="6726758"/>
            <a:ext cx="10313670" cy="33318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310130" algn="l"/>
              </a:tabLst>
            </a:pPr>
            <a:r>
              <a:rPr dirty="0" sz="5400" spc="-350">
                <a:latin typeface="Trebuchet MS"/>
                <a:cs typeface="Trebuchet MS"/>
              </a:rPr>
              <a:t>Name:</a:t>
            </a:r>
            <a:r>
              <a:rPr dirty="0" sz="5400">
                <a:latin typeface="Trebuchet MS"/>
                <a:cs typeface="Trebuchet MS"/>
              </a:rPr>
              <a:t>	</a:t>
            </a:r>
            <a:r>
              <a:rPr dirty="0" sz="5400">
                <a:latin typeface="Arial MT"/>
                <a:cs typeface="Arial MT"/>
              </a:rPr>
              <a:t>VIGNESH </a:t>
            </a:r>
            <a:r>
              <a:rPr dirty="0" sz="5400" spc="-50">
                <a:latin typeface="Arial MT"/>
                <a:cs typeface="Arial MT"/>
              </a:rPr>
              <a:t>K</a:t>
            </a:r>
            <a:endParaRPr sz="5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2078355" algn="l"/>
              </a:tabLst>
            </a:pPr>
            <a:r>
              <a:rPr dirty="0" sz="5400" spc="-10">
                <a:latin typeface="Trebuchet MS"/>
                <a:cs typeface="Trebuchet MS"/>
              </a:rPr>
              <a:t>NMid:</a:t>
            </a:r>
            <a:r>
              <a:rPr dirty="0" sz="5400">
                <a:latin typeface="Trebuchet MS"/>
                <a:cs typeface="Trebuchet MS"/>
              </a:rPr>
              <a:t>	</a:t>
            </a:r>
            <a:r>
              <a:rPr dirty="0" sz="5400" spc="-320">
                <a:latin typeface="Trebuchet MS"/>
                <a:cs typeface="Trebuchet MS"/>
              </a:rPr>
              <a:t>au51352111401</a:t>
            </a:r>
            <a:r>
              <a:rPr dirty="0" sz="5400" spc="-320">
                <a:latin typeface="Arial MT"/>
                <a:cs typeface="Arial MT"/>
              </a:rPr>
              <a:t>7</a:t>
            </a:r>
            <a:endParaRPr sz="5400">
              <a:latin typeface="Arial MT"/>
              <a:cs typeface="Arial MT"/>
            </a:endParaRPr>
          </a:p>
          <a:p>
            <a:pPr marL="12700" marR="5080">
              <a:lnSpc>
                <a:spcPct val="100400"/>
              </a:lnSpc>
            </a:pPr>
            <a:r>
              <a:rPr dirty="0" sz="5400" spc="-229">
                <a:latin typeface="Trebuchet MS"/>
                <a:cs typeface="Trebuchet MS"/>
              </a:rPr>
              <a:t>Department:</a:t>
            </a:r>
            <a:r>
              <a:rPr dirty="0" sz="5400" spc="-480">
                <a:latin typeface="Trebuchet MS"/>
                <a:cs typeface="Trebuchet MS"/>
              </a:rPr>
              <a:t> </a:t>
            </a:r>
            <a:r>
              <a:rPr dirty="0" sz="5400" spc="-130">
                <a:latin typeface="Trebuchet MS"/>
                <a:cs typeface="Trebuchet MS"/>
              </a:rPr>
              <a:t>Mechanical</a:t>
            </a:r>
            <a:r>
              <a:rPr dirty="0" sz="5400" spc="-495">
                <a:latin typeface="Trebuchet MS"/>
                <a:cs typeface="Trebuchet MS"/>
              </a:rPr>
              <a:t> </a:t>
            </a:r>
            <a:r>
              <a:rPr dirty="0" sz="5400" spc="-75">
                <a:latin typeface="Trebuchet MS"/>
                <a:cs typeface="Trebuchet MS"/>
              </a:rPr>
              <a:t>Engineerin </a:t>
            </a:r>
            <a:r>
              <a:rPr dirty="0" sz="5400" spc="-95">
                <a:latin typeface="Trebuchet MS"/>
                <a:cs typeface="Trebuchet MS"/>
              </a:rPr>
              <a:t>College:AMCET</a:t>
            </a:r>
            <a:endParaRPr sz="540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10000" y="0"/>
            <a:ext cx="1778000" cy="50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16991" y="0"/>
            <a:ext cx="17971135" cy="9991725"/>
            <a:chOff x="316991" y="0"/>
            <a:chExt cx="17971135" cy="99917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991" y="316991"/>
              <a:ext cx="17684496" cy="9674352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28600" y="0"/>
            <a:ext cx="18059400" cy="10107295"/>
            <a:chOff x="228600" y="0"/>
            <a:chExt cx="18059400" cy="1010729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228600"/>
              <a:ext cx="17916144" cy="987856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0000" y="0"/>
              <a:ext cx="1778000" cy="50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2024-04-18T04:21:33Z</dcterms:created>
  <dcterms:modified xsi:type="dcterms:W3CDTF">2024-04-18T04:21:33Z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2024-04-18T00:00:00Z</vt:filetime>
  </property>
  <property fmtid="{D5CDD505-2E9C-101B-9397-08002B2CF9AE}" pid="5" name="Producer">
    <vt:lpwstr>www.ilovepdf.com</vt:lpwstr>
  </property>
</Properties>
</file>