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7192264"/>
                  </a:moveTo>
                  <a:lnTo>
                    <a:pt x="8394827" y="10287000"/>
                  </a:lnTo>
                  <a:lnTo>
                    <a:pt x="17839309" y="10287000"/>
                  </a:lnTo>
                  <a:lnTo>
                    <a:pt x="17917033" y="10262248"/>
                  </a:lnTo>
                  <a:lnTo>
                    <a:pt x="17958054" y="10244112"/>
                  </a:lnTo>
                  <a:lnTo>
                    <a:pt x="17997297" y="10223106"/>
                  </a:lnTo>
                  <a:lnTo>
                    <a:pt x="18034762" y="10199383"/>
                  </a:lnTo>
                  <a:lnTo>
                    <a:pt x="18070449" y="10173056"/>
                  </a:lnTo>
                  <a:lnTo>
                    <a:pt x="18103850" y="10144265"/>
                  </a:lnTo>
                  <a:lnTo>
                    <a:pt x="18135219" y="10113137"/>
                  </a:lnTo>
                  <a:lnTo>
                    <a:pt x="18164175" y="10079838"/>
                  </a:lnTo>
                  <a:lnTo>
                    <a:pt x="18190591" y="10044455"/>
                  </a:lnTo>
                  <a:lnTo>
                    <a:pt x="18214467" y="10007155"/>
                  </a:lnTo>
                  <a:lnTo>
                    <a:pt x="18235676" y="9968052"/>
                  </a:lnTo>
                  <a:lnTo>
                    <a:pt x="18253837" y="9927298"/>
                  </a:lnTo>
                  <a:lnTo>
                    <a:pt x="18269077" y="9885020"/>
                  </a:lnTo>
                  <a:lnTo>
                    <a:pt x="18281142" y="9841344"/>
                  </a:lnTo>
                  <a:lnTo>
                    <a:pt x="18288000" y="9806368"/>
                  </a:lnTo>
                  <a:lnTo>
                    <a:pt x="18288000" y="7192264"/>
                  </a:lnTo>
                  <a:close/>
                </a:path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8394827" y="10287000"/>
                  </a:lnTo>
                  <a:lnTo>
                    <a:pt x="8359648" y="10277386"/>
                  </a:lnTo>
                  <a:lnTo>
                    <a:pt x="8317103" y="10262248"/>
                  </a:lnTo>
                  <a:lnTo>
                    <a:pt x="8276082" y="10244112"/>
                  </a:lnTo>
                  <a:lnTo>
                    <a:pt x="8236839" y="10223106"/>
                  </a:lnTo>
                  <a:lnTo>
                    <a:pt x="8199247" y="10199383"/>
                  </a:lnTo>
                  <a:lnTo>
                    <a:pt x="8163687" y="10173056"/>
                  </a:lnTo>
                  <a:lnTo>
                    <a:pt x="8130286" y="10144265"/>
                  </a:lnTo>
                  <a:lnTo>
                    <a:pt x="8098917" y="10113137"/>
                  </a:lnTo>
                  <a:lnTo>
                    <a:pt x="8069961" y="10079838"/>
                  </a:lnTo>
                  <a:lnTo>
                    <a:pt x="8043545" y="10044455"/>
                  </a:lnTo>
                  <a:lnTo>
                    <a:pt x="8019669" y="10007155"/>
                  </a:lnTo>
                  <a:lnTo>
                    <a:pt x="7998460" y="9968052"/>
                  </a:lnTo>
                  <a:lnTo>
                    <a:pt x="7980299" y="9927298"/>
                  </a:lnTo>
                  <a:lnTo>
                    <a:pt x="7965059" y="9885020"/>
                  </a:lnTo>
                  <a:lnTo>
                    <a:pt x="7952994" y="9841344"/>
                  </a:lnTo>
                  <a:lnTo>
                    <a:pt x="7944231" y="9796412"/>
                  </a:lnTo>
                  <a:lnTo>
                    <a:pt x="7938770" y="9750361"/>
                  </a:lnTo>
                  <a:lnTo>
                    <a:pt x="7936992" y="9703308"/>
                  </a:lnTo>
                  <a:lnTo>
                    <a:pt x="7936992" y="7295388"/>
                  </a:lnTo>
                  <a:lnTo>
                    <a:pt x="7938770" y="7248398"/>
                  </a:lnTo>
                  <a:lnTo>
                    <a:pt x="7944231" y="7202297"/>
                  </a:lnTo>
                  <a:lnTo>
                    <a:pt x="7952994" y="7157339"/>
                  </a:lnTo>
                  <a:lnTo>
                    <a:pt x="7965059" y="7113651"/>
                  </a:lnTo>
                  <a:lnTo>
                    <a:pt x="7980299" y="7071360"/>
                  </a:lnTo>
                  <a:lnTo>
                    <a:pt x="7998460" y="7030593"/>
                  </a:lnTo>
                  <a:lnTo>
                    <a:pt x="8019669" y="6991604"/>
                  </a:lnTo>
                  <a:lnTo>
                    <a:pt x="8043545" y="6954266"/>
                  </a:lnTo>
                  <a:lnTo>
                    <a:pt x="8069961" y="6918833"/>
                  </a:lnTo>
                  <a:lnTo>
                    <a:pt x="8098917" y="6885559"/>
                  </a:lnTo>
                  <a:lnTo>
                    <a:pt x="8130286" y="6854444"/>
                  </a:lnTo>
                  <a:lnTo>
                    <a:pt x="8163687" y="6825615"/>
                  </a:lnTo>
                  <a:lnTo>
                    <a:pt x="8199247" y="6799326"/>
                  </a:lnTo>
                  <a:lnTo>
                    <a:pt x="8236839" y="6775577"/>
                  </a:lnTo>
                  <a:lnTo>
                    <a:pt x="8276082" y="6754622"/>
                  </a:lnTo>
                  <a:lnTo>
                    <a:pt x="8317103" y="6736461"/>
                  </a:lnTo>
                  <a:lnTo>
                    <a:pt x="8359648" y="6721348"/>
                  </a:lnTo>
                  <a:lnTo>
                    <a:pt x="8403590" y="6709283"/>
                  </a:lnTo>
                  <a:lnTo>
                    <a:pt x="8448802" y="6700520"/>
                  </a:lnTo>
                  <a:lnTo>
                    <a:pt x="8495030" y="6695186"/>
                  </a:lnTo>
                  <a:lnTo>
                    <a:pt x="8542401" y="6693408"/>
                  </a:lnTo>
                  <a:lnTo>
                    <a:pt x="17691735" y="6693408"/>
                  </a:lnTo>
                  <a:lnTo>
                    <a:pt x="17739106" y="6695186"/>
                  </a:lnTo>
                  <a:lnTo>
                    <a:pt x="17785334" y="6700520"/>
                  </a:lnTo>
                  <a:lnTo>
                    <a:pt x="17830546" y="6709283"/>
                  </a:lnTo>
                  <a:lnTo>
                    <a:pt x="17874488" y="6721348"/>
                  </a:lnTo>
                  <a:lnTo>
                    <a:pt x="17917033" y="6736461"/>
                  </a:lnTo>
                  <a:lnTo>
                    <a:pt x="17958054" y="6754622"/>
                  </a:lnTo>
                  <a:lnTo>
                    <a:pt x="17997297" y="6775577"/>
                  </a:lnTo>
                  <a:lnTo>
                    <a:pt x="18034762" y="6799326"/>
                  </a:lnTo>
                  <a:lnTo>
                    <a:pt x="18070449" y="6825615"/>
                  </a:lnTo>
                  <a:lnTo>
                    <a:pt x="18103850" y="6854444"/>
                  </a:lnTo>
                  <a:lnTo>
                    <a:pt x="18135219" y="6885559"/>
                  </a:lnTo>
                  <a:lnTo>
                    <a:pt x="18164175" y="6918833"/>
                  </a:lnTo>
                  <a:lnTo>
                    <a:pt x="18190591" y="6954266"/>
                  </a:lnTo>
                  <a:lnTo>
                    <a:pt x="18214467" y="6991604"/>
                  </a:lnTo>
                  <a:lnTo>
                    <a:pt x="18235676" y="7030593"/>
                  </a:lnTo>
                  <a:lnTo>
                    <a:pt x="18253837" y="7071360"/>
                  </a:lnTo>
                  <a:lnTo>
                    <a:pt x="18269077" y="7113651"/>
                  </a:lnTo>
                  <a:lnTo>
                    <a:pt x="18281142" y="7157339"/>
                  </a:lnTo>
                  <a:lnTo>
                    <a:pt x="18288000" y="7192264"/>
                  </a:lnTo>
                  <a:lnTo>
                    <a:pt x="18288000" y="6693408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921752" y="6678167"/>
              <a:ext cx="10366375" cy="3608704"/>
            </a:xfrm>
            <a:custGeom>
              <a:avLst/>
              <a:gdLst/>
              <a:ahLst/>
              <a:cxnLst/>
              <a:rect l="l" t="t" r="r" b="b"/>
              <a:pathLst>
                <a:path w="10366375" h="3608704">
                  <a:moveTo>
                    <a:pt x="10366121" y="446151"/>
                  </a:moveTo>
                  <a:lnTo>
                    <a:pt x="10346182" y="387096"/>
                  </a:lnTo>
                  <a:lnTo>
                    <a:pt x="10327513" y="345313"/>
                  </a:lnTo>
                  <a:lnTo>
                    <a:pt x="10305796" y="305308"/>
                  </a:lnTo>
                  <a:lnTo>
                    <a:pt x="10281412" y="267081"/>
                  </a:lnTo>
                  <a:lnTo>
                    <a:pt x="10254234" y="230886"/>
                  </a:lnTo>
                  <a:lnTo>
                    <a:pt x="10224643" y="196723"/>
                  </a:lnTo>
                  <a:lnTo>
                    <a:pt x="10192639" y="164846"/>
                  </a:lnTo>
                  <a:lnTo>
                    <a:pt x="10158349" y="135382"/>
                  </a:lnTo>
                  <a:lnTo>
                    <a:pt x="10121900" y="108458"/>
                  </a:lnTo>
                  <a:lnTo>
                    <a:pt x="10083419" y="84201"/>
                  </a:lnTo>
                  <a:lnTo>
                    <a:pt x="10043160" y="62611"/>
                  </a:lnTo>
                  <a:lnTo>
                    <a:pt x="10001250" y="44069"/>
                  </a:lnTo>
                  <a:lnTo>
                    <a:pt x="9957689" y="28575"/>
                  </a:lnTo>
                  <a:lnTo>
                    <a:pt x="9912731" y="16256"/>
                  </a:lnTo>
                  <a:lnTo>
                    <a:pt x="9866503" y="7366"/>
                  </a:lnTo>
                  <a:lnTo>
                    <a:pt x="9819005" y="1905"/>
                  </a:lnTo>
                  <a:lnTo>
                    <a:pt x="9770618" y="0"/>
                  </a:lnTo>
                  <a:lnTo>
                    <a:pt x="619887" y="0"/>
                  </a:lnTo>
                  <a:lnTo>
                    <a:pt x="571500" y="1905"/>
                  </a:lnTo>
                  <a:lnTo>
                    <a:pt x="524002" y="7366"/>
                  </a:lnTo>
                  <a:lnTo>
                    <a:pt x="477774" y="16256"/>
                  </a:lnTo>
                  <a:lnTo>
                    <a:pt x="432816" y="28575"/>
                  </a:lnTo>
                  <a:lnTo>
                    <a:pt x="389255" y="44069"/>
                  </a:lnTo>
                  <a:lnTo>
                    <a:pt x="347345" y="62611"/>
                  </a:lnTo>
                  <a:lnTo>
                    <a:pt x="307086" y="84201"/>
                  </a:lnTo>
                  <a:lnTo>
                    <a:pt x="268605" y="108458"/>
                  </a:lnTo>
                  <a:lnTo>
                    <a:pt x="232156" y="135382"/>
                  </a:lnTo>
                  <a:lnTo>
                    <a:pt x="197866" y="164846"/>
                  </a:lnTo>
                  <a:lnTo>
                    <a:pt x="165862" y="196723"/>
                  </a:lnTo>
                  <a:lnTo>
                    <a:pt x="136144" y="230886"/>
                  </a:lnTo>
                  <a:lnTo>
                    <a:pt x="109093" y="267081"/>
                  </a:lnTo>
                  <a:lnTo>
                    <a:pt x="84709" y="305308"/>
                  </a:lnTo>
                  <a:lnTo>
                    <a:pt x="62992" y="345313"/>
                  </a:lnTo>
                  <a:lnTo>
                    <a:pt x="44323" y="387096"/>
                  </a:lnTo>
                  <a:lnTo>
                    <a:pt x="28702" y="430403"/>
                  </a:lnTo>
                  <a:lnTo>
                    <a:pt x="16383" y="475234"/>
                  </a:lnTo>
                  <a:lnTo>
                    <a:pt x="7366" y="521208"/>
                  </a:lnTo>
                  <a:lnTo>
                    <a:pt x="1905" y="568325"/>
                  </a:lnTo>
                  <a:lnTo>
                    <a:pt x="0" y="616458"/>
                  </a:lnTo>
                  <a:lnTo>
                    <a:pt x="0" y="3025279"/>
                  </a:lnTo>
                  <a:lnTo>
                    <a:pt x="1905" y="3073489"/>
                  </a:lnTo>
                  <a:lnTo>
                    <a:pt x="7366" y="3120656"/>
                  </a:lnTo>
                  <a:lnTo>
                    <a:pt x="16383" y="3166681"/>
                  </a:lnTo>
                  <a:lnTo>
                    <a:pt x="28702" y="3211423"/>
                  </a:lnTo>
                  <a:lnTo>
                    <a:pt x="44323" y="3254730"/>
                  </a:lnTo>
                  <a:lnTo>
                    <a:pt x="62992" y="3296475"/>
                  </a:lnTo>
                  <a:lnTo>
                    <a:pt x="84709" y="3336518"/>
                  </a:lnTo>
                  <a:lnTo>
                    <a:pt x="109093" y="3374720"/>
                  </a:lnTo>
                  <a:lnTo>
                    <a:pt x="136144" y="3410953"/>
                  </a:lnTo>
                  <a:lnTo>
                    <a:pt x="165862" y="3445065"/>
                  </a:lnTo>
                  <a:lnTo>
                    <a:pt x="197866" y="3476942"/>
                  </a:lnTo>
                  <a:lnTo>
                    <a:pt x="232156" y="3506432"/>
                  </a:lnTo>
                  <a:lnTo>
                    <a:pt x="268605" y="3533394"/>
                  </a:lnTo>
                  <a:lnTo>
                    <a:pt x="307086" y="3557689"/>
                  </a:lnTo>
                  <a:lnTo>
                    <a:pt x="347345" y="3579203"/>
                  </a:lnTo>
                  <a:lnTo>
                    <a:pt x="389255" y="3597770"/>
                  </a:lnTo>
                  <a:lnTo>
                    <a:pt x="418973" y="3608324"/>
                  </a:lnTo>
                  <a:lnTo>
                    <a:pt x="547243" y="3608324"/>
                  </a:lnTo>
                  <a:lnTo>
                    <a:pt x="523875" y="3605492"/>
                  </a:lnTo>
                  <a:lnTo>
                    <a:pt x="477647" y="3596106"/>
                  </a:lnTo>
                  <a:lnTo>
                    <a:pt x="432943" y="3583216"/>
                  </a:lnTo>
                  <a:lnTo>
                    <a:pt x="389636" y="3566985"/>
                  </a:lnTo>
                  <a:lnTo>
                    <a:pt x="348107" y="3547554"/>
                  </a:lnTo>
                  <a:lnTo>
                    <a:pt x="308356" y="3525088"/>
                  </a:lnTo>
                  <a:lnTo>
                    <a:pt x="270637" y="3499739"/>
                  </a:lnTo>
                  <a:lnTo>
                    <a:pt x="235077" y="3471646"/>
                  </a:lnTo>
                  <a:lnTo>
                    <a:pt x="201803" y="3440963"/>
                  </a:lnTo>
                  <a:lnTo>
                    <a:pt x="170942" y="3407854"/>
                  </a:lnTo>
                  <a:lnTo>
                    <a:pt x="142748" y="3372459"/>
                  </a:lnTo>
                  <a:lnTo>
                    <a:pt x="117221" y="3334931"/>
                  </a:lnTo>
                  <a:lnTo>
                    <a:pt x="94615" y="3295421"/>
                  </a:lnTo>
                  <a:lnTo>
                    <a:pt x="75184" y="3254095"/>
                  </a:lnTo>
                  <a:lnTo>
                    <a:pt x="58801" y="3211080"/>
                  </a:lnTo>
                  <a:lnTo>
                    <a:pt x="45847" y="3166541"/>
                  </a:lnTo>
                  <a:lnTo>
                    <a:pt x="36449" y="3120631"/>
                  </a:lnTo>
                  <a:lnTo>
                    <a:pt x="30607" y="3073476"/>
                  </a:lnTo>
                  <a:lnTo>
                    <a:pt x="28702" y="3025279"/>
                  </a:lnTo>
                  <a:lnTo>
                    <a:pt x="28702" y="616458"/>
                  </a:lnTo>
                  <a:lnTo>
                    <a:pt x="30607" y="568325"/>
                  </a:lnTo>
                  <a:lnTo>
                    <a:pt x="36449" y="521081"/>
                  </a:lnTo>
                  <a:lnTo>
                    <a:pt x="45974" y="475107"/>
                  </a:lnTo>
                  <a:lnTo>
                    <a:pt x="58801" y="430784"/>
                  </a:lnTo>
                  <a:lnTo>
                    <a:pt x="75184" y="387731"/>
                  </a:lnTo>
                  <a:lnTo>
                    <a:pt x="94615" y="346456"/>
                  </a:lnTo>
                  <a:lnTo>
                    <a:pt x="117221" y="306959"/>
                  </a:lnTo>
                  <a:lnTo>
                    <a:pt x="142748" y="269367"/>
                  </a:lnTo>
                  <a:lnTo>
                    <a:pt x="170942" y="233934"/>
                  </a:lnTo>
                  <a:lnTo>
                    <a:pt x="201803" y="200914"/>
                  </a:lnTo>
                  <a:lnTo>
                    <a:pt x="235077" y="170180"/>
                  </a:lnTo>
                  <a:lnTo>
                    <a:pt x="270637" y="142113"/>
                  </a:lnTo>
                  <a:lnTo>
                    <a:pt x="308356" y="116840"/>
                  </a:lnTo>
                  <a:lnTo>
                    <a:pt x="348107" y="94361"/>
                  </a:lnTo>
                  <a:lnTo>
                    <a:pt x="389763" y="74930"/>
                  </a:lnTo>
                  <a:lnTo>
                    <a:pt x="432943" y="58674"/>
                  </a:lnTo>
                  <a:lnTo>
                    <a:pt x="477774" y="45847"/>
                  </a:lnTo>
                  <a:lnTo>
                    <a:pt x="524002" y="36449"/>
                  </a:lnTo>
                  <a:lnTo>
                    <a:pt x="571373" y="30607"/>
                  </a:lnTo>
                  <a:lnTo>
                    <a:pt x="619887" y="28702"/>
                  </a:lnTo>
                  <a:lnTo>
                    <a:pt x="9770491" y="28702"/>
                  </a:lnTo>
                  <a:lnTo>
                    <a:pt x="9819005" y="30607"/>
                  </a:lnTo>
                  <a:lnTo>
                    <a:pt x="9866376" y="36449"/>
                  </a:lnTo>
                  <a:lnTo>
                    <a:pt x="9912604" y="45847"/>
                  </a:lnTo>
                  <a:lnTo>
                    <a:pt x="9957308" y="58674"/>
                  </a:lnTo>
                  <a:lnTo>
                    <a:pt x="10000615" y="74930"/>
                  </a:lnTo>
                  <a:lnTo>
                    <a:pt x="10042144" y="94361"/>
                  </a:lnTo>
                  <a:lnTo>
                    <a:pt x="10081895" y="116840"/>
                  </a:lnTo>
                  <a:lnTo>
                    <a:pt x="10119614" y="142113"/>
                  </a:lnTo>
                  <a:lnTo>
                    <a:pt x="10155174" y="170180"/>
                  </a:lnTo>
                  <a:lnTo>
                    <a:pt x="10188575" y="200914"/>
                  </a:lnTo>
                  <a:lnTo>
                    <a:pt x="10219436" y="233934"/>
                  </a:lnTo>
                  <a:lnTo>
                    <a:pt x="10247630" y="269367"/>
                  </a:lnTo>
                  <a:lnTo>
                    <a:pt x="10273157" y="306959"/>
                  </a:lnTo>
                  <a:lnTo>
                    <a:pt x="10295636" y="346456"/>
                  </a:lnTo>
                  <a:lnTo>
                    <a:pt x="10315194" y="387731"/>
                  </a:lnTo>
                  <a:lnTo>
                    <a:pt x="10331577" y="430784"/>
                  </a:lnTo>
                  <a:lnTo>
                    <a:pt x="10344531" y="475234"/>
                  </a:lnTo>
                  <a:lnTo>
                    <a:pt x="10353929" y="521208"/>
                  </a:lnTo>
                  <a:lnTo>
                    <a:pt x="10359771" y="568325"/>
                  </a:lnTo>
                  <a:lnTo>
                    <a:pt x="10361676" y="616458"/>
                  </a:lnTo>
                  <a:lnTo>
                    <a:pt x="10361676" y="3025279"/>
                  </a:lnTo>
                  <a:lnTo>
                    <a:pt x="10359771" y="3073489"/>
                  </a:lnTo>
                  <a:lnTo>
                    <a:pt x="10353929" y="3120656"/>
                  </a:lnTo>
                  <a:lnTo>
                    <a:pt x="10344404" y="3166681"/>
                  </a:lnTo>
                  <a:lnTo>
                    <a:pt x="10331577" y="3211080"/>
                  </a:lnTo>
                  <a:lnTo>
                    <a:pt x="10315194" y="3254095"/>
                  </a:lnTo>
                  <a:lnTo>
                    <a:pt x="10295636" y="3295421"/>
                  </a:lnTo>
                  <a:lnTo>
                    <a:pt x="10273157" y="3334931"/>
                  </a:lnTo>
                  <a:lnTo>
                    <a:pt x="10247630" y="3372459"/>
                  </a:lnTo>
                  <a:lnTo>
                    <a:pt x="10219436" y="3407854"/>
                  </a:lnTo>
                  <a:lnTo>
                    <a:pt x="10188575" y="3440963"/>
                  </a:lnTo>
                  <a:lnTo>
                    <a:pt x="10155174" y="3471646"/>
                  </a:lnTo>
                  <a:lnTo>
                    <a:pt x="10119614" y="3499739"/>
                  </a:lnTo>
                  <a:lnTo>
                    <a:pt x="10081895" y="3525088"/>
                  </a:lnTo>
                  <a:lnTo>
                    <a:pt x="10042144" y="3547554"/>
                  </a:lnTo>
                  <a:lnTo>
                    <a:pt x="10000615" y="3566985"/>
                  </a:lnTo>
                  <a:lnTo>
                    <a:pt x="9957308" y="3583216"/>
                  </a:lnTo>
                  <a:lnTo>
                    <a:pt x="9912604" y="3596106"/>
                  </a:lnTo>
                  <a:lnTo>
                    <a:pt x="9866376" y="3605492"/>
                  </a:lnTo>
                  <a:lnTo>
                    <a:pt x="9843008" y="3608324"/>
                  </a:lnTo>
                  <a:lnTo>
                    <a:pt x="9971532" y="3608324"/>
                  </a:lnTo>
                  <a:lnTo>
                    <a:pt x="10043160" y="3579203"/>
                  </a:lnTo>
                  <a:lnTo>
                    <a:pt x="10083419" y="3557689"/>
                  </a:lnTo>
                  <a:lnTo>
                    <a:pt x="10121900" y="3533394"/>
                  </a:lnTo>
                  <a:lnTo>
                    <a:pt x="10158349" y="3506432"/>
                  </a:lnTo>
                  <a:lnTo>
                    <a:pt x="10192639" y="3476942"/>
                  </a:lnTo>
                  <a:lnTo>
                    <a:pt x="10224643" y="3445065"/>
                  </a:lnTo>
                  <a:lnTo>
                    <a:pt x="10254234" y="3410953"/>
                  </a:lnTo>
                  <a:lnTo>
                    <a:pt x="10281412" y="3374720"/>
                  </a:lnTo>
                  <a:lnTo>
                    <a:pt x="10305796" y="3336518"/>
                  </a:lnTo>
                  <a:lnTo>
                    <a:pt x="10327513" y="3296475"/>
                  </a:lnTo>
                  <a:lnTo>
                    <a:pt x="10346182" y="3254730"/>
                  </a:lnTo>
                  <a:lnTo>
                    <a:pt x="10361803" y="3211423"/>
                  </a:lnTo>
                  <a:lnTo>
                    <a:pt x="10366121" y="3195650"/>
                  </a:lnTo>
                  <a:lnTo>
                    <a:pt x="10366121" y="446151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21752" y="6784847"/>
              <a:ext cx="10366375" cy="3502025"/>
            </a:xfrm>
            <a:custGeom>
              <a:avLst/>
              <a:gdLst/>
              <a:ahLst/>
              <a:cxnLst/>
              <a:rect l="l" t="t" r="r" b="b"/>
              <a:pathLst>
                <a:path w="10366375" h="3502025">
                  <a:moveTo>
                    <a:pt x="10221467" y="0"/>
                  </a:moveTo>
                  <a:lnTo>
                    <a:pt x="144652" y="0"/>
                  </a:lnTo>
                  <a:lnTo>
                    <a:pt x="98932" y="7365"/>
                  </a:lnTo>
                  <a:lnTo>
                    <a:pt x="59181" y="27939"/>
                  </a:lnTo>
                  <a:lnTo>
                    <a:pt x="27940" y="59181"/>
                  </a:lnTo>
                  <a:lnTo>
                    <a:pt x="7366" y="98805"/>
                  </a:lnTo>
                  <a:lnTo>
                    <a:pt x="0" y="144525"/>
                  </a:lnTo>
                  <a:lnTo>
                    <a:pt x="0" y="3357092"/>
                  </a:lnTo>
                  <a:lnTo>
                    <a:pt x="7366" y="3402778"/>
                  </a:lnTo>
                  <a:lnTo>
                    <a:pt x="27940" y="3442459"/>
                  </a:lnTo>
                  <a:lnTo>
                    <a:pt x="59181" y="3473752"/>
                  </a:lnTo>
                  <a:lnTo>
                    <a:pt x="98932" y="3494271"/>
                  </a:lnTo>
                  <a:lnTo>
                    <a:pt x="144652" y="3501641"/>
                  </a:lnTo>
                  <a:lnTo>
                    <a:pt x="10221467" y="3501641"/>
                  </a:lnTo>
                  <a:lnTo>
                    <a:pt x="10276840" y="3490638"/>
                  </a:lnTo>
                  <a:lnTo>
                    <a:pt x="10323703" y="3459303"/>
                  </a:lnTo>
                  <a:lnTo>
                    <a:pt x="10355071" y="3412407"/>
                  </a:lnTo>
                  <a:lnTo>
                    <a:pt x="10366121" y="3357092"/>
                  </a:lnTo>
                  <a:lnTo>
                    <a:pt x="10366121" y="144525"/>
                  </a:lnTo>
                  <a:lnTo>
                    <a:pt x="10358755" y="98805"/>
                  </a:lnTo>
                  <a:lnTo>
                    <a:pt x="10338181" y="59181"/>
                  </a:lnTo>
                  <a:lnTo>
                    <a:pt x="10306939" y="27939"/>
                  </a:lnTo>
                  <a:lnTo>
                    <a:pt x="10267188" y="7365"/>
                  </a:lnTo>
                  <a:lnTo>
                    <a:pt x="10221467" y="0"/>
                  </a:lnTo>
                  <a:close/>
                </a:path>
              </a:pathLst>
            </a:custGeom>
            <a:solidFill>
              <a:srgbClr val="95AC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017256" y="6714363"/>
            <a:ext cx="10304780" cy="334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latin typeface="Trebuchet MS"/>
                <a:cs typeface="Trebuchet MS"/>
              </a:rPr>
              <a:t>Name:</a:t>
            </a:r>
            <a:r>
              <a:rPr dirty="0" sz="5400" spc="-5">
                <a:latin typeface="Arial MT"/>
                <a:cs typeface="Arial MT"/>
              </a:rPr>
              <a:t>YUKESH</a:t>
            </a:r>
            <a:r>
              <a:rPr dirty="0" sz="5400" spc="-30">
                <a:latin typeface="Arial MT"/>
                <a:cs typeface="Arial MT"/>
              </a:rPr>
              <a:t> </a:t>
            </a:r>
            <a:r>
              <a:rPr dirty="0" sz="5400">
                <a:latin typeface="Arial MT"/>
                <a:cs typeface="Arial MT"/>
              </a:rPr>
              <a:t>G</a:t>
            </a:r>
            <a:endParaRPr sz="5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400" spc="-35">
                <a:latin typeface="Trebuchet MS"/>
                <a:cs typeface="Trebuchet MS"/>
              </a:rPr>
              <a:t>NMid:au</a:t>
            </a:r>
            <a:r>
              <a:rPr dirty="0" sz="5400" spc="-35">
                <a:latin typeface="Arial MT"/>
                <a:cs typeface="Arial MT"/>
              </a:rPr>
              <a:t>513521114018</a:t>
            </a:r>
            <a:endParaRPr sz="5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5400" spc="114">
                <a:latin typeface="Trebuchet MS"/>
                <a:cs typeface="Trebuchet MS"/>
              </a:rPr>
              <a:t>D</a:t>
            </a:r>
            <a:r>
              <a:rPr dirty="0" sz="5400" spc="-260">
                <a:latin typeface="Trebuchet MS"/>
                <a:cs typeface="Trebuchet MS"/>
              </a:rPr>
              <a:t>e</a:t>
            </a:r>
            <a:r>
              <a:rPr dirty="0" sz="5400" spc="-204">
                <a:latin typeface="Trebuchet MS"/>
                <a:cs typeface="Trebuchet MS"/>
              </a:rPr>
              <a:t>p</a:t>
            </a:r>
            <a:r>
              <a:rPr dirty="0" sz="5400" spc="-245">
                <a:latin typeface="Trebuchet MS"/>
                <a:cs typeface="Trebuchet MS"/>
              </a:rPr>
              <a:t>a</a:t>
            </a:r>
            <a:r>
              <a:rPr dirty="0" sz="5400" spc="80">
                <a:latin typeface="Trebuchet MS"/>
                <a:cs typeface="Trebuchet MS"/>
              </a:rPr>
              <a:t>r</a:t>
            </a:r>
            <a:r>
              <a:rPr dirty="0" sz="5400" spc="-150">
                <a:latin typeface="Trebuchet MS"/>
                <a:cs typeface="Trebuchet MS"/>
              </a:rPr>
              <a:t>t</a:t>
            </a:r>
            <a:r>
              <a:rPr dirty="0" sz="5400" spc="-405">
                <a:latin typeface="Trebuchet MS"/>
                <a:cs typeface="Trebuchet MS"/>
              </a:rPr>
              <a:t>m</a:t>
            </a:r>
            <a:r>
              <a:rPr dirty="0" sz="5400" spc="-260">
                <a:latin typeface="Trebuchet MS"/>
                <a:cs typeface="Trebuchet MS"/>
              </a:rPr>
              <a:t>e</a:t>
            </a:r>
            <a:r>
              <a:rPr dirty="0" sz="5400" spc="-70">
                <a:latin typeface="Trebuchet MS"/>
                <a:cs typeface="Trebuchet MS"/>
              </a:rPr>
              <a:t>n</a:t>
            </a:r>
            <a:r>
              <a:rPr dirty="0" sz="5400" spc="-150">
                <a:latin typeface="Trebuchet MS"/>
                <a:cs typeface="Trebuchet MS"/>
              </a:rPr>
              <a:t>t</a:t>
            </a:r>
            <a:r>
              <a:rPr dirty="0" sz="5400" spc="295">
                <a:latin typeface="Trebuchet MS"/>
                <a:cs typeface="Trebuchet MS"/>
              </a:rPr>
              <a:t>:</a:t>
            </a:r>
            <a:r>
              <a:rPr dirty="0" sz="5400">
                <a:latin typeface="Trebuchet MS"/>
                <a:cs typeface="Trebuchet MS"/>
              </a:rPr>
              <a:t>M</a:t>
            </a:r>
            <a:r>
              <a:rPr dirty="0" sz="5400" spc="-1070">
                <a:latin typeface="Trebuchet MS"/>
                <a:cs typeface="Trebuchet MS"/>
              </a:rPr>
              <a:t> </a:t>
            </a:r>
            <a:r>
              <a:rPr dirty="0" sz="5400" spc="-260">
                <a:latin typeface="Trebuchet MS"/>
                <a:cs typeface="Trebuchet MS"/>
              </a:rPr>
              <a:t>e</a:t>
            </a:r>
            <a:r>
              <a:rPr dirty="0" sz="5400" spc="-130">
                <a:latin typeface="Trebuchet MS"/>
                <a:cs typeface="Trebuchet MS"/>
              </a:rPr>
              <a:t>c</a:t>
            </a:r>
            <a:r>
              <a:rPr dirty="0" sz="5400" spc="-75">
                <a:latin typeface="Trebuchet MS"/>
                <a:cs typeface="Trebuchet MS"/>
              </a:rPr>
              <a:t>h</a:t>
            </a:r>
            <a:r>
              <a:rPr dirty="0" sz="5400" spc="-250">
                <a:latin typeface="Trebuchet MS"/>
                <a:cs typeface="Trebuchet MS"/>
              </a:rPr>
              <a:t>a</a:t>
            </a:r>
            <a:r>
              <a:rPr dirty="0" sz="5400" spc="-75">
                <a:latin typeface="Trebuchet MS"/>
                <a:cs typeface="Trebuchet MS"/>
              </a:rPr>
              <a:t>n</a:t>
            </a:r>
            <a:r>
              <a:rPr dirty="0" sz="5400" spc="-270">
                <a:latin typeface="Trebuchet MS"/>
                <a:cs typeface="Trebuchet MS"/>
              </a:rPr>
              <a:t>i</a:t>
            </a:r>
            <a:r>
              <a:rPr dirty="0" sz="5400" spc="-135">
                <a:latin typeface="Trebuchet MS"/>
                <a:cs typeface="Trebuchet MS"/>
              </a:rPr>
              <a:t>c</a:t>
            </a:r>
            <a:r>
              <a:rPr dirty="0" sz="5400" spc="-245">
                <a:latin typeface="Trebuchet MS"/>
                <a:cs typeface="Trebuchet MS"/>
              </a:rPr>
              <a:t>a</a:t>
            </a:r>
            <a:r>
              <a:rPr dirty="0" sz="5400">
                <a:latin typeface="Trebuchet MS"/>
                <a:cs typeface="Trebuchet MS"/>
              </a:rPr>
              <a:t>l</a:t>
            </a:r>
            <a:r>
              <a:rPr dirty="0" sz="5400" spc="-869">
                <a:latin typeface="Trebuchet MS"/>
                <a:cs typeface="Trebuchet MS"/>
              </a:rPr>
              <a:t> </a:t>
            </a:r>
            <a:r>
              <a:rPr dirty="0" sz="5400" spc="150">
                <a:latin typeface="Trebuchet MS"/>
                <a:cs typeface="Trebuchet MS"/>
              </a:rPr>
              <a:t>E</a:t>
            </a:r>
            <a:r>
              <a:rPr dirty="0" sz="5400" spc="-75">
                <a:latin typeface="Trebuchet MS"/>
                <a:cs typeface="Trebuchet MS"/>
              </a:rPr>
              <a:t>n</a:t>
            </a:r>
            <a:r>
              <a:rPr dirty="0" sz="5400" spc="120">
                <a:latin typeface="Trebuchet MS"/>
                <a:cs typeface="Trebuchet MS"/>
              </a:rPr>
              <a:t>g</a:t>
            </a:r>
            <a:r>
              <a:rPr dirty="0" sz="5400" spc="-270">
                <a:latin typeface="Trebuchet MS"/>
                <a:cs typeface="Trebuchet MS"/>
              </a:rPr>
              <a:t>i</a:t>
            </a:r>
            <a:r>
              <a:rPr dirty="0" sz="5400" spc="-75">
                <a:latin typeface="Trebuchet MS"/>
                <a:cs typeface="Trebuchet MS"/>
              </a:rPr>
              <a:t>n</a:t>
            </a:r>
            <a:r>
              <a:rPr dirty="0" sz="5400" spc="-260">
                <a:latin typeface="Trebuchet MS"/>
                <a:cs typeface="Trebuchet MS"/>
              </a:rPr>
              <a:t>ee</a:t>
            </a:r>
            <a:r>
              <a:rPr dirty="0" sz="5400" spc="-40">
                <a:latin typeface="Trebuchet MS"/>
                <a:cs typeface="Trebuchet MS"/>
              </a:rPr>
              <a:t>r</a:t>
            </a:r>
            <a:r>
              <a:rPr dirty="0" sz="5400" spc="-270">
                <a:latin typeface="Trebuchet MS"/>
                <a:cs typeface="Trebuchet MS"/>
              </a:rPr>
              <a:t>i</a:t>
            </a:r>
            <a:r>
              <a:rPr dirty="0" baseline="2572" sz="8100">
                <a:latin typeface="Trebuchet MS"/>
                <a:cs typeface="Trebuchet MS"/>
              </a:rPr>
              <a:t>n  </a:t>
            </a:r>
            <a:r>
              <a:rPr dirty="0" sz="5400" spc="-155">
                <a:latin typeface="Trebuchet MS"/>
                <a:cs typeface="Trebuchet MS"/>
              </a:rPr>
              <a:t>College:AMCET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0000" y="0"/>
            <a:ext cx="1778000" cy="5090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0"/>
            <a:ext cx="17971135" cy="9991725"/>
            <a:chOff x="316991" y="0"/>
            <a:chExt cx="17971135" cy="9991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1" y="316991"/>
              <a:ext cx="17684496" cy="96743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0"/>
            <a:ext cx="18059400" cy="10107295"/>
            <a:chOff x="228600" y="0"/>
            <a:chExt cx="18059400" cy="10107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7916144" cy="98785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9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2024-04-17T07:06:41Z</dcterms:created>
  <dcterms:modified xsi:type="dcterms:W3CDTF">2024-04-17T07:06:41Z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2024-04-17T00:00:00Z</vt:filetime>
  </property>
</Properties>
</file>