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4" r:id="rId3"/>
    <p:sldId id="265" r:id="rId4"/>
    <p:sldId id="266" r:id="rId5"/>
    <p:sldId id="258" r:id="rId6"/>
    <p:sldId id="259" r:id="rId7"/>
    <p:sldId id="260" r:id="rId8"/>
    <p:sldId id="262" r:id="rId9"/>
    <p:sldId id="268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1E06-9D5E-41B8-AC12-170B27BB61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33BB-67E3-4901-ABF5-2E251CE3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8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1E06-9D5E-41B8-AC12-170B27BB61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33BB-67E3-4901-ABF5-2E251CE3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1E06-9D5E-41B8-AC12-170B27BB61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33BB-67E3-4901-ABF5-2E251CE3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1E06-9D5E-41B8-AC12-170B27BB61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33BB-67E3-4901-ABF5-2E251CE3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5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1E06-9D5E-41B8-AC12-170B27BB61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33BB-67E3-4901-ABF5-2E251CE3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6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1E06-9D5E-41B8-AC12-170B27BB61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33BB-67E3-4901-ABF5-2E251CE3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6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1E06-9D5E-41B8-AC12-170B27BB61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33BB-67E3-4901-ABF5-2E251CE3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4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1E06-9D5E-41B8-AC12-170B27BB61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33BB-67E3-4901-ABF5-2E251CE3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0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1E06-9D5E-41B8-AC12-170B27BB61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33BB-67E3-4901-ABF5-2E251CE3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1E06-9D5E-41B8-AC12-170B27BB61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33BB-67E3-4901-ABF5-2E251CE3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5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1E06-9D5E-41B8-AC12-170B27BB61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33BB-67E3-4901-ABF5-2E251CE3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9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1E06-9D5E-41B8-AC12-170B27BB617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A33BB-67E3-4901-ABF5-2E251CE3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Birthday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8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will design a circuit that will display your birthday one digit at a time. (</a:t>
            </a:r>
            <a:r>
              <a:rPr lang="en-US" dirty="0" err="1" smtClean="0"/>
              <a:t>mmddyy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will switch from one digit to the next by assigning a number to each one of the digits in your birthday and using binary conversion to create the inputs necessary to create that assigned number in binary.</a:t>
            </a:r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smtClean="0"/>
              <a:t>0 </a:t>
            </a:r>
            <a:r>
              <a:rPr lang="en-US" dirty="0" smtClean="0">
                <a:sym typeface="Wingdings" panose="05000000000000000000" pitchFamily="2" charset="2"/>
              </a:rPr>
              <a:t> 000  m = 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  001  m = 2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2  010  d  = 2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.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.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 </a:t>
            </a:r>
            <a:r>
              <a:rPr lang="en-US" dirty="0" smtClean="0">
                <a:sym typeface="Wingdings" panose="05000000000000000000" pitchFamily="2" charset="2"/>
              </a:rPr>
              <a:t>   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6034" y="4609049"/>
            <a:ext cx="6357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your inputs are set to 0, your first digit will be displayed.</a:t>
            </a:r>
          </a:p>
          <a:p>
            <a:r>
              <a:rPr lang="en-US" dirty="0" smtClean="0"/>
              <a:t>When your inputs are set to 1, your second digit will be displayed.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…and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76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</a:t>
            </a:r>
            <a:r>
              <a:rPr lang="en-US" dirty="0" smtClean="0"/>
              <a:t>Diagram (for circuit)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8846" y="2284255"/>
            <a:ext cx="6122688" cy="43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9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Birthday Problem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1867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Complete the Birthday Problem Worksheet on the HUB</a:t>
            </a:r>
          </a:p>
          <a:p>
            <a:endParaRPr lang="en-US" dirty="0"/>
          </a:p>
          <a:p>
            <a:r>
              <a:rPr lang="en-US" dirty="0" smtClean="0"/>
              <a:t>Next, build your schematic using </a:t>
            </a:r>
            <a:r>
              <a:rPr lang="en-US" dirty="0" err="1" smtClean="0"/>
              <a:t>Logisim</a:t>
            </a:r>
            <a:r>
              <a:rPr lang="en-US" dirty="0" smtClean="0"/>
              <a:t>. You should have three inputs and their complements (NOTs) and 7 different outputs. Each output will be connected to its corresponding input on the seven segment display. Make sure you change it to “Active On High? </a:t>
            </a:r>
            <a:r>
              <a:rPr lang="en-US" smtClean="0"/>
              <a:t>No</a:t>
            </a:r>
            <a:r>
              <a:rPr lang="en-US" smtClean="0"/>
              <a:t>.”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879" y="1825625"/>
            <a:ext cx="2932354" cy="43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2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times when a certain combination of inputs will not occur during normal operation. Rather than placing a 1 or 0 for these outputs, we place an X to signify that we “don’t care” about this particular outcome. </a:t>
            </a:r>
          </a:p>
        </p:txBody>
      </p:sp>
    </p:spTree>
    <p:extLst>
      <p:ext uri="{BB962C8B-B14F-4D97-AF65-F5344CB8AC3E}">
        <p14:creationId xmlns:p14="http://schemas.microsoft.com/office/powerpoint/2010/main" val="268904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Care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622"/>
            <a:ext cx="10515600" cy="4351338"/>
          </a:xfrm>
        </p:spPr>
        <p:txBody>
          <a:bodyPr/>
          <a:lstStyle/>
          <a:p>
            <a:r>
              <a:rPr lang="en-US" dirty="0" smtClean="0"/>
              <a:t>You need to create a circuit that will display the 4 cardinal directions to indicate if the user should change directions. You assign 0 – No change, 1 – North, 2 – South, 3 – East, 4 – West.  </a:t>
            </a:r>
          </a:p>
          <a:p>
            <a:pPr marL="0" indent="0">
              <a:buNone/>
            </a:pPr>
            <a:r>
              <a:rPr lang="en-US" dirty="0" smtClean="0"/>
              <a:t>   These are the only 5 inputs you care about,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but you need 3 inputs to make a 4 in binary.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This means there’s going to be 8 input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combinations, 3 of which you don’t care about.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what your truth table should look like.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47604"/>
              </p:ext>
            </p:extLst>
          </p:nvPr>
        </p:nvGraphicFramePr>
        <p:xfrm>
          <a:off x="8200980" y="3153773"/>
          <a:ext cx="300364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8085"/>
                <a:gridCol w="558085"/>
                <a:gridCol w="587213"/>
                <a:gridCol w="629157"/>
                <a:gridCol w="67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8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Cares and 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make a Karnaugh map with Don’t Cares they act as a “wild card.” They can represent either a 1 or a 0 depending on what is most convenient for you. </a:t>
            </a:r>
          </a:p>
          <a:p>
            <a:r>
              <a:rPr lang="en-US" dirty="0" smtClean="0"/>
              <a:t>Ex: </a:t>
            </a:r>
            <a:endParaRPr lang="en-US" dirty="0"/>
          </a:p>
        </p:txBody>
      </p:sp>
      <p:pic>
        <p:nvPicPr>
          <p:cNvPr id="1026" name="Picture 2" descr="Image result for karnaugh map don't ca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43" y="3245477"/>
            <a:ext cx="4643284" cy="347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66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7-Segment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074" y="2254791"/>
            <a:ext cx="8023023" cy="4390228"/>
          </a:xfrm>
        </p:spPr>
        <p:txBody>
          <a:bodyPr>
            <a:normAutofit/>
          </a:bodyPr>
          <a:lstStyle/>
          <a:p>
            <a:r>
              <a:rPr lang="en-US" dirty="0"/>
              <a:t>Used to display characters</a:t>
            </a:r>
          </a:p>
          <a:p>
            <a:r>
              <a:rPr lang="en-US" dirty="0"/>
              <a:t>Light up different LED segments to create the characters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1212" y="3633966"/>
            <a:ext cx="3011053" cy="3011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1349" y="4035954"/>
            <a:ext cx="2822046" cy="282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6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Numbers 0-9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7238" y="2296167"/>
            <a:ext cx="7095646" cy="418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the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188" y="2595563"/>
            <a:ext cx="8306712" cy="3670767"/>
          </a:xfrm>
        </p:spPr>
        <p:txBody>
          <a:bodyPr>
            <a:normAutofit/>
          </a:bodyPr>
          <a:lstStyle/>
          <a:p>
            <a:r>
              <a:rPr lang="en-US" dirty="0"/>
              <a:t>Each segment is named using the letters A-F</a:t>
            </a:r>
          </a:p>
          <a:p>
            <a:r>
              <a:rPr lang="en-US" dirty="0"/>
              <a:t>The decimal point is shorted to DP on design schematics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4862" y="3261699"/>
            <a:ext cx="3934203" cy="393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2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42" y="2595563"/>
            <a:ext cx="8244758" cy="367076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Our 7-segment </a:t>
            </a:r>
            <a:r>
              <a:rPr lang="en-US" dirty="0"/>
              <a:t>LEDs are common </a:t>
            </a:r>
            <a:r>
              <a:rPr lang="en-US" dirty="0">
                <a:solidFill>
                  <a:srgbClr val="FF0000"/>
                </a:solidFill>
              </a:rPr>
              <a:t>anode</a:t>
            </a:r>
          </a:p>
          <a:p>
            <a:pPr lvl="1"/>
            <a:r>
              <a:rPr lang="en-US" sz="2600" dirty="0"/>
              <a:t>Share the same power source, NOT the same ground</a:t>
            </a:r>
          </a:p>
          <a:p>
            <a:pPr marL="349250" lvl="1" indent="0">
              <a:buNone/>
            </a:pPr>
            <a:endParaRPr lang="en-US" sz="2600" dirty="0"/>
          </a:p>
          <a:p>
            <a:r>
              <a:rPr lang="en-US" dirty="0"/>
              <a:t> To turn ON an LED, you need to shift a 0</a:t>
            </a:r>
          </a:p>
          <a:p>
            <a:r>
              <a:rPr lang="en-US" dirty="0"/>
              <a:t>To turn OFF an LED, you need to shift a 1</a:t>
            </a:r>
          </a:p>
        </p:txBody>
      </p:sp>
    </p:spTree>
    <p:extLst>
      <p:ext uri="{BB962C8B-B14F-4D97-AF65-F5344CB8AC3E}">
        <p14:creationId xmlns:p14="http://schemas.microsoft.com/office/powerpoint/2010/main" val="35957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</a:t>
            </a:r>
            <a:r>
              <a:rPr lang="en-US" dirty="0" smtClean="0"/>
              <a:t>Diagram (for </a:t>
            </a:r>
            <a:r>
              <a:rPr lang="en-US" dirty="0" err="1" smtClean="0"/>
              <a:t>Logisim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608" y="2188669"/>
            <a:ext cx="3308797" cy="4345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0631" y="2279561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      F     A      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60631" y="580622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      </a:t>
            </a:r>
            <a:r>
              <a:rPr lang="en-US" b="1" dirty="0"/>
              <a:t>D</a:t>
            </a:r>
            <a:r>
              <a:rPr lang="en-US" b="1" dirty="0" smtClean="0"/>
              <a:t>     </a:t>
            </a:r>
            <a:r>
              <a:rPr lang="en-US" b="1" dirty="0"/>
              <a:t>C</a:t>
            </a:r>
            <a:r>
              <a:rPr lang="en-US" b="1" dirty="0" smtClean="0"/>
              <a:t>      DP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08383" y="3761148"/>
            <a:ext cx="3464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the </a:t>
            </a:r>
            <a:r>
              <a:rPr lang="en-US" dirty="0" err="1"/>
              <a:t>L</a:t>
            </a:r>
            <a:r>
              <a:rPr lang="en-US" dirty="0" err="1" smtClean="0"/>
              <a:t>ogisim</a:t>
            </a:r>
            <a:endParaRPr lang="en-US" dirty="0" smtClean="0"/>
          </a:p>
          <a:p>
            <a:r>
              <a:rPr lang="en-US" dirty="0" smtClean="0"/>
              <a:t>diagram does not require you</a:t>
            </a:r>
          </a:p>
          <a:p>
            <a:r>
              <a:rPr lang="en-US" dirty="0" smtClean="0"/>
              <a:t>to power this element but you will </a:t>
            </a:r>
          </a:p>
          <a:p>
            <a:r>
              <a:rPr lang="en-US" dirty="0" smtClean="0"/>
              <a:t>need to power it IRL.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547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Birthday Problem </vt:lpstr>
      <vt:lpstr>Don’t Care</vt:lpstr>
      <vt:lpstr>Don’t Care Example</vt:lpstr>
      <vt:lpstr>Don’t Cares and Karnaugh Maps</vt:lpstr>
      <vt:lpstr>7-Segment Display</vt:lpstr>
      <vt:lpstr>Displaying Numbers 0-9</vt:lpstr>
      <vt:lpstr>Naming the Segments</vt:lpstr>
      <vt:lpstr>Common Anode</vt:lpstr>
      <vt:lpstr>Pin Diagram (for Logisim)</vt:lpstr>
      <vt:lpstr>Pin Diagram (for circuit)</vt:lpstr>
      <vt:lpstr>Birthday Problem Instructions</vt:lpstr>
    </vt:vector>
  </TitlesOfParts>
  <Company>HISD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7-Segment Display</dc:title>
  <dc:creator>Rendon, Isiana</dc:creator>
  <cp:lastModifiedBy>Rendon, Isiana</cp:lastModifiedBy>
  <cp:revision>13</cp:revision>
  <dcterms:created xsi:type="dcterms:W3CDTF">2016-10-16T19:39:37Z</dcterms:created>
  <dcterms:modified xsi:type="dcterms:W3CDTF">2016-10-18T14:08:58Z</dcterms:modified>
</cp:coreProperties>
</file>