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58" r:id="rId6"/>
    <p:sldId id="257" r:id="rId7"/>
    <p:sldId id="262" r:id="rId8"/>
    <p:sldId id="260" r:id="rId9"/>
    <p:sldId id="261" r:id="rId10"/>
    <p:sldId id="267" r:id="rId11"/>
    <p:sldId id="266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35E-D7C7-42DC-A977-68CF65DE0BC8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F56C-8D87-421D-9181-ECAA2544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6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35E-D7C7-42DC-A977-68CF65DE0BC8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F56C-8D87-421D-9181-ECAA2544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2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35E-D7C7-42DC-A977-68CF65DE0BC8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F56C-8D87-421D-9181-ECAA2544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35E-D7C7-42DC-A977-68CF65DE0BC8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F56C-8D87-421D-9181-ECAA2544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5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35E-D7C7-42DC-A977-68CF65DE0BC8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F56C-8D87-421D-9181-ECAA2544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5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35E-D7C7-42DC-A977-68CF65DE0BC8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F56C-8D87-421D-9181-ECAA2544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3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35E-D7C7-42DC-A977-68CF65DE0BC8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F56C-8D87-421D-9181-ECAA2544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35E-D7C7-42DC-A977-68CF65DE0BC8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F56C-8D87-421D-9181-ECAA2544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9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35E-D7C7-42DC-A977-68CF65DE0BC8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F56C-8D87-421D-9181-ECAA2544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0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35E-D7C7-42DC-A977-68CF65DE0BC8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F56C-8D87-421D-9181-ECAA2544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35E-D7C7-42DC-A977-68CF65DE0BC8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F56C-8D87-421D-9181-ECAA2544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4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4435E-D7C7-42DC-A977-68CF65DE0BC8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F56C-8D87-421D-9181-ECAA2544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Universal Gates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NAND and NOR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6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SN74LS00N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 descr="Image result for nand gate ch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92" y="2520224"/>
            <a:ext cx="6649281" cy="428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97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SN74LS02N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17" y="2375677"/>
            <a:ext cx="6093384" cy="41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1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the NAND and NOR Equivalence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is on the HUB under IC Gates and Circuits </a:t>
            </a:r>
            <a:r>
              <a:rPr lang="en-US" dirty="0" smtClean="0">
                <a:sym typeface="Wingdings" panose="05000000000000000000" pitchFamily="2" charset="2"/>
              </a:rPr>
              <a:t> Labs and Assignments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Complete work using </a:t>
            </a:r>
            <a:r>
              <a:rPr lang="en-US" dirty="0" err="1" smtClean="0">
                <a:sym typeface="Wingdings" panose="05000000000000000000" pitchFamily="2" charset="2"/>
              </a:rPr>
              <a:t>Logisim</a:t>
            </a:r>
            <a:r>
              <a:rPr lang="en-US" dirty="0" smtClean="0">
                <a:sym typeface="Wingdings" panose="05000000000000000000" pitchFamily="2" charset="2"/>
              </a:rPr>
              <a:t> (Similar to Boolean algebra assignment)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When you’re finished, move on to the </a:t>
            </a:r>
            <a:r>
              <a:rPr lang="en-US" smtClean="0">
                <a:sym typeface="Wingdings" panose="05000000000000000000" pitchFamily="2" charset="2"/>
              </a:rPr>
              <a:t>next slide.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Birthday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Logisim</a:t>
            </a:r>
            <a:r>
              <a:rPr lang="en-US" dirty="0" smtClean="0"/>
              <a:t>, convert your birthday circuit so that you only use NANDs</a:t>
            </a:r>
          </a:p>
          <a:p>
            <a:r>
              <a:rPr lang="en-US" dirty="0" smtClean="0"/>
              <a:t>In the same </a:t>
            </a:r>
            <a:r>
              <a:rPr lang="en-US" dirty="0" err="1" smtClean="0"/>
              <a:t>Logisim</a:t>
            </a:r>
            <a:r>
              <a:rPr lang="en-US" dirty="0" smtClean="0"/>
              <a:t> file, convert your birthday circuit so that you only use NORs</a:t>
            </a:r>
          </a:p>
          <a:p>
            <a:r>
              <a:rPr lang="en-US" dirty="0" smtClean="0"/>
              <a:t>Determine how many gates you will need to build each circuit (including your original birthday)</a:t>
            </a:r>
          </a:p>
          <a:p>
            <a:r>
              <a:rPr lang="en-US" dirty="0" smtClean="0"/>
              <a:t>Determine how many chips you will need to build each circuit</a:t>
            </a:r>
          </a:p>
          <a:p>
            <a:r>
              <a:rPr lang="en-US" dirty="0" smtClean="0"/>
              <a:t>You DO NOT have to physically build these new circuits.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3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Gate</a:t>
            </a:r>
            <a:endParaRPr lang="en-US" dirty="0"/>
          </a:p>
        </p:txBody>
      </p:sp>
      <p:sp>
        <p:nvSpPr>
          <p:cNvPr id="4" name="AutoShape 2" descr="Image result for nand gate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“NOT AND”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==          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58" y="2916317"/>
            <a:ext cx="2675286" cy="1084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84" y="2916317"/>
            <a:ext cx="2781627" cy="1204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199" y="4455240"/>
            <a:ext cx="2262446" cy="2134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772" y="5215944"/>
            <a:ext cx="2438428" cy="87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 Gate</a:t>
            </a:r>
            <a:endParaRPr lang="en-US" dirty="0"/>
          </a:p>
        </p:txBody>
      </p:sp>
      <p:sp>
        <p:nvSpPr>
          <p:cNvPr id="4" name="AutoShape 2" descr="Image result for nand gate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682214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“NOT OR”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==           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37" y="2916005"/>
            <a:ext cx="3105888" cy="1231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27" y="2916005"/>
            <a:ext cx="3505128" cy="1123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369" y="4520484"/>
            <a:ext cx="2203076" cy="1882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518" y="5319274"/>
            <a:ext cx="1778357" cy="7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7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NAND as a NOT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1561" y="1961144"/>
            <a:ext cx="36344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(xx)’    </a:t>
            </a:r>
          </a:p>
          <a:p>
            <a:r>
              <a:rPr lang="en-US" sz="2800" dirty="0" smtClean="0"/>
              <a:t>(x)’              Idempotent </a:t>
            </a:r>
          </a:p>
          <a:p>
            <a:r>
              <a:rPr lang="en-US" sz="2800" dirty="0" smtClean="0"/>
              <a:t>x’                Associative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63" y="2653641"/>
            <a:ext cx="3071792" cy="92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NAND as an 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1561" y="1961144"/>
            <a:ext cx="39503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((xx)’(</a:t>
            </a:r>
            <a:r>
              <a:rPr lang="en-US" sz="2800" dirty="0" err="1" smtClean="0"/>
              <a:t>yy</a:t>
            </a:r>
            <a:r>
              <a:rPr lang="en-US" sz="2800" dirty="0" smtClean="0"/>
              <a:t>)’)’    </a:t>
            </a:r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x’y</a:t>
            </a:r>
            <a:r>
              <a:rPr lang="en-US" sz="2800" dirty="0" smtClean="0"/>
              <a:t>’)’              Idempotent </a:t>
            </a:r>
          </a:p>
          <a:p>
            <a:r>
              <a:rPr lang="en-US" sz="2800" dirty="0" err="1" smtClean="0"/>
              <a:t>x+y</a:t>
            </a:r>
            <a:r>
              <a:rPr lang="en-US" sz="2800" dirty="0" smtClean="0"/>
              <a:t>                 </a:t>
            </a:r>
            <a:r>
              <a:rPr lang="en-US" sz="2800" dirty="0" err="1" smtClean="0"/>
              <a:t>Demorgan’s</a:t>
            </a: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76" y="2541793"/>
            <a:ext cx="4171682" cy="18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4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NAND as an AND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1560" y="2579330"/>
            <a:ext cx="42298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((</a:t>
            </a:r>
            <a:r>
              <a:rPr lang="en-US" sz="2800" dirty="0" err="1" smtClean="0"/>
              <a:t>xy</a:t>
            </a:r>
            <a:r>
              <a:rPr lang="en-US" sz="2800" dirty="0" smtClean="0"/>
              <a:t>)’(</a:t>
            </a:r>
            <a:r>
              <a:rPr lang="en-US" sz="2800" dirty="0" err="1" smtClean="0"/>
              <a:t>xy</a:t>
            </a:r>
            <a:r>
              <a:rPr lang="en-US" sz="2800" dirty="0" smtClean="0"/>
              <a:t>)’)’ </a:t>
            </a:r>
          </a:p>
          <a:p>
            <a:r>
              <a:rPr lang="en-US" sz="2800" dirty="0" smtClean="0"/>
              <a:t>((</a:t>
            </a:r>
            <a:r>
              <a:rPr lang="en-US" sz="2800" dirty="0" err="1" smtClean="0"/>
              <a:t>xy</a:t>
            </a:r>
            <a:r>
              <a:rPr lang="en-US" sz="2800" dirty="0" smtClean="0"/>
              <a:t>)’)’                 Idempotent</a:t>
            </a:r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x’+y</a:t>
            </a:r>
            <a:r>
              <a:rPr lang="en-US" sz="2800" dirty="0" smtClean="0"/>
              <a:t>’)’                </a:t>
            </a:r>
            <a:r>
              <a:rPr lang="en-US" sz="2800" dirty="0" err="1" smtClean="0"/>
              <a:t>Demorgan’s</a:t>
            </a:r>
            <a:endParaRPr lang="en-US" sz="2800" dirty="0" smtClean="0"/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xy</a:t>
            </a:r>
            <a:r>
              <a:rPr lang="en-US" sz="2800" dirty="0" smtClean="0"/>
              <a:t>)	                 </a:t>
            </a:r>
            <a:r>
              <a:rPr lang="en-US" sz="2800" dirty="0" err="1" smtClean="0"/>
              <a:t>Demorgan’s</a:t>
            </a:r>
            <a:endParaRPr lang="en-US" sz="2800" dirty="0" smtClean="0"/>
          </a:p>
          <a:p>
            <a:r>
              <a:rPr lang="en-US" sz="2800" dirty="0" err="1" smtClean="0"/>
              <a:t>xy</a:t>
            </a:r>
            <a:r>
              <a:rPr lang="en-US" sz="2800" dirty="0" smtClean="0"/>
              <a:t>                         </a:t>
            </a:r>
            <a:r>
              <a:rPr lang="en-US" sz="2800" dirty="0" err="1" smtClean="0"/>
              <a:t>Assosiative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41" y="2429352"/>
            <a:ext cx="4346320" cy="10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9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 as a NOT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1561" y="1961144"/>
            <a:ext cx="36344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x+x</a:t>
            </a:r>
            <a:r>
              <a:rPr lang="en-US" sz="2800" dirty="0" smtClean="0"/>
              <a:t>)’    </a:t>
            </a:r>
          </a:p>
          <a:p>
            <a:r>
              <a:rPr lang="en-US" sz="2800" dirty="0" smtClean="0"/>
              <a:t>(x)’              Idempotent </a:t>
            </a:r>
          </a:p>
          <a:p>
            <a:r>
              <a:rPr lang="en-US" sz="2800" dirty="0" smtClean="0"/>
              <a:t>x’                Associative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38" y="2640763"/>
            <a:ext cx="3539375" cy="101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 as an AND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56" y="2829719"/>
            <a:ext cx="4236221" cy="19963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7317" y="2285674"/>
            <a:ext cx="42192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((</a:t>
            </a:r>
            <a:r>
              <a:rPr lang="en-US" sz="2800" dirty="0" err="1" smtClean="0"/>
              <a:t>x+x</a:t>
            </a:r>
            <a:r>
              <a:rPr lang="en-US" sz="2800" dirty="0" smtClean="0"/>
              <a:t>)’ + (</a:t>
            </a:r>
            <a:r>
              <a:rPr lang="en-US" sz="2800" dirty="0" err="1" smtClean="0"/>
              <a:t>y+y</a:t>
            </a:r>
            <a:r>
              <a:rPr lang="en-US" sz="2800" dirty="0" smtClean="0"/>
              <a:t>)’)’    </a:t>
            </a:r>
          </a:p>
          <a:p>
            <a:r>
              <a:rPr lang="en-US" sz="2800" dirty="0" smtClean="0"/>
              <a:t>(x’+ y’)’              Idempotent </a:t>
            </a:r>
          </a:p>
          <a:p>
            <a:r>
              <a:rPr lang="en-US" sz="2800" dirty="0" err="1" smtClean="0"/>
              <a:t>xy</a:t>
            </a:r>
            <a:r>
              <a:rPr lang="en-US" sz="2800" dirty="0" smtClean="0"/>
              <a:t>                       </a:t>
            </a:r>
            <a:r>
              <a:rPr lang="en-US" sz="2800" dirty="0" err="1" smtClean="0"/>
              <a:t>Demorgan’s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6372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 as an 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51560" y="2579330"/>
            <a:ext cx="44094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((</a:t>
            </a:r>
            <a:r>
              <a:rPr lang="en-US" sz="2800" dirty="0" err="1" smtClean="0"/>
              <a:t>x+y</a:t>
            </a:r>
            <a:r>
              <a:rPr lang="en-US" sz="2800" dirty="0" smtClean="0"/>
              <a:t>)’ + (</a:t>
            </a:r>
            <a:r>
              <a:rPr lang="en-US" sz="2800" dirty="0" err="1" smtClean="0"/>
              <a:t>x+y</a:t>
            </a:r>
            <a:r>
              <a:rPr lang="en-US" sz="2800" dirty="0" smtClean="0"/>
              <a:t>)’)’ </a:t>
            </a:r>
          </a:p>
          <a:p>
            <a:r>
              <a:rPr lang="en-US" sz="2800" dirty="0" smtClean="0"/>
              <a:t>((</a:t>
            </a:r>
            <a:r>
              <a:rPr lang="en-US" sz="2800" dirty="0" err="1" smtClean="0"/>
              <a:t>x+y</a:t>
            </a:r>
            <a:r>
              <a:rPr lang="en-US" sz="2800" dirty="0" smtClean="0"/>
              <a:t>)’)’                 Idempotent</a:t>
            </a:r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x’y</a:t>
            </a:r>
            <a:r>
              <a:rPr lang="en-US" sz="2800" dirty="0" smtClean="0"/>
              <a:t>’)’                    </a:t>
            </a:r>
            <a:r>
              <a:rPr lang="en-US" sz="2800" dirty="0" err="1" smtClean="0"/>
              <a:t>Demorgan’s</a:t>
            </a:r>
            <a:endParaRPr lang="en-US" sz="2800" dirty="0" smtClean="0"/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x+y</a:t>
            </a:r>
            <a:r>
              <a:rPr lang="en-US" sz="2800" dirty="0" smtClean="0"/>
              <a:t>)	                   </a:t>
            </a:r>
            <a:r>
              <a:rPr lang="en-US" sz="2800" dirty="0" err="1" smtClean="0"/>
              <a:t>Demorgan’s</a:t>
            </a:r>
            <a:endParaRPr lang="en-US" sz="2800" dirty="0" smtClean="0"/>
          </a:p>
          <a:p>
            <a:r>
              <a:rPr lang="en-US" sz="2800" dirty="0" err="1" smtClean="0"/>
              <a:t>x+y</a:t>
            </a:r>
            <a:r>
              <a:rPr lang="en-US" sz="2800" dirty="0" smtClean="0"/>
              <a:t>                        </a:t>
            </a:r>
            <a:r>
              <a:rPr lang="en-US" sz="2800" dirty="0" err="1" smtClean="0"/>
              <a:t>Assosiative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0298"/>
            <a:ext cx="4409692" cy="11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1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10706</TotalTime>
  <Words>257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The Universal Gates</vt:lpstr>
      <vt:lpstr>NAND Gate</vt:lpstr>
      <vt:lpstr>NOR Gate</vt:lpstr>
      <vt:lpstr>NAND Conversions</vt:lpstr>
      <vt:lpstr>NAND Conversions</vt:lpstr>
      <vt:lpstr>NAND Conversions</vt:lpstr>
      <vt:lpstr>NOR Conversions</vt:lpstr>
      <vt:lpstr>NOR Conversions</vt:lpstr>
      <vt:lpstr>NOR Conversions</vt:lpstr>
      <vt:lpstr>NAND</vt:lpstr>
      <vt:lpstr>NOR</vt:lpstr>
      <vt:lpstr>Complete the NAND and NOR Equivalence Assignment</vt:lpstr>
      <vt:lpstr>Universal Birthday</vt:lpstr>
    </vt:vector>
  </TitlesOfParts>
  <Company>HISD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Universal Gates</dc:title>
  <dc:creator>Rendon, Isiana</dc:creator>
  <cp:lastModifiedBy>Rendon, Isiana</cp:lastModifiedBy>
  <cp:revision>12</cp:revision>
  <dcterms:created xsi:type="dcterms:W3CDTF">2016-10-19T15:45:18Z</dcterms:created>
  <dcterms:modified xsi:type="dcterms:W3CDTF">2016-10-28T15:51:50Z</dcterms:modified>
</cp:coreProperties>
</file>