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A1BF-4694-492B-BD73-AF25D0EBA416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E381-FFD7-4FF2-B11E-915EB3208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0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A1BF-4694-492B-BD73-AF25D0EBA416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E381-FFD7-4FF2-B11E-915EB3208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8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A1BF-4694-492B-BD73-AF25D0EBA416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E381-FFD7-4FF2-B11E-915EB3208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4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A1BF-4694-492B-BD73-AF25D0EBA416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E381-FFD7-4FF2-B11E-915EB3208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48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A1BF-4694-492B-BD73-AF25D0EBA416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E381-FFD7-4FF2-B11E-915EB3208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8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A1BF-4694-492B-BD73-AF25D0EBA416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E381-FFD7-4FF2-B11E-915EB3208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1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A1BF-4694-492B-BD73-AF25D0EBA416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E381-FFD7-4FF2-B11E-915EB3208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2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A1BF-4694-492B-BD73-AF25D0EBA416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E381-FFD7-4FF2-B11E-915EB3208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6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A1BF-4694-492B-BD73-AF25D0EBA416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E381-FFD7-4FF2-B11E-915EB3208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6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A1BF-4694-492B-BD73-AF25D0EBA416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E381-FFD7-4FF2-B11E-915EB3208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6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A1BF-4694-492B-BD73-AF25D0EBA416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E381-FFD7-4FF2-B11E-915EB3208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9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8A1BF-4694-492B-BD73-AF25D0EBA416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0E381-FFD7-4FF2-B11E-915EB3208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5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Other Gates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XOR and XNOR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upload.wikimedia.org/wikipedia/commons/c/c9/Logic-gate-xor-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03" y="1482571"/>
            <a:ext cx="2345447" cy="103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XOR (Exclusive 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97496"/>
            <a:ext cx="10810461" cy="4956313"/>
          </a:xfrm>
        </p:spPr>
        <p:txBody>
          <a:bodyPr>
            <a:normAutofit/>
          </a:bodyPr>
          <a:lstStyle/>
          <a:p>
            <a:r>
              <a:rPr lang="en-US" dirty="0" smtClean="0"/>
              <a:t>A ^ B</a:t>
            </a:r>
          </a:p>
          <a:p>
            <a:r>
              <a:rPr lang="en-US" dirty="0" smtClean="0"/>
              <a:t>A      B </a:t>
            </a:r>
            <a:endParaRPr lang="en-US" dirty="0" smtClean="0"/>
          </a:p>
          <a:p>
            <a:r>
              <a:rPr lang="en-US" dirty="0" smtClean="0"/>
              <a:t>A [+] B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13719" y="2242410"/>
            <a:ext cx="131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ate symbol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538" y="3640328"/>
            <a:ext cx="2095031" cy="2570374"/>
          </a:xfrm>
          <a:prstGeom prst="rect">
            <a:avLst/>
          </a:prstGeom>
        </p:spPr>
      </p:pic>
      <p:pic>
        <p:nvPicPr>
          <p:cNvPr id="1032" name="Picture 8" descr="Venn0110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804" y="3830317"/>
            <a:ext cx="3231569" cy="235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7352763" y="4328836"/>
            <a:ext cx="39074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en-US" dirty="0" smtClean="0"/>
              <a:t>      A         B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3780" y="2073944"/>
            <a:ext cx="369262" cy="33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9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commons/9/9b/Logic-gate-xnor-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932" y="1497496"/>
            <a:ext cx="2345447" cy="103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XNOR (Exclusively NOT OR  </a:t>
            </a:r>
            <a:r>
              <a:rPr lang="en-US" dirty="0" err="1" smtClean="0"/>
              <a:t>or</a:t>
            </a:r>
            <a:r>
              <a:rPr lang="en-US" dirty="0" smtClean="0"/>
              <a:t> NOT XOR)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97496"/>
            <a:ext cx="10810461" cy="4956313"/>
          </a:xfrm>
        </p:spPr>
        <p:txBody>
          <a:bodyPr>
            <a:normAutofit/>
          </a:bodyPr>
          <a:lstStyle/>
          <a:p>
            <a:r>
              <a:rPr lang="en-US" dirty="0" smtClean="0"/>
              <a:t>(A      B )’</a:t>
            </a:r>
          </a:p>
          <a:p>
            <a:r>
              <a:rPr lang="en-US" dirty="0" smtClean="0"/>
              <a:t>(A [+] B)’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13719" y="2242410"/>
            <a:ext cx="131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ate symbol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709" y="3696237"/>
            <a:ext cx="2071056" cy="24133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689" y="1558150"/>
            <a:ext cx="369262" cy="3303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7625" y="3696237"/>
            <a:ext cx="3686175" cy="27051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7556973" y="4386005"/>
            <a:ext cx="39074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en-US" dirty="0" smtClean="0"/>
              <a:t>      A         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36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Worksheet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Copy and paste </a:t>
            </a:r>
            <a:r>
              <a:rPr lang="en-US" dirty="0" smtClean="0"/>
              <a:t>the questions and your answers into the text box on the HUB. Do not attach the file. </a:t>
            </a:r>
          </a:p>
          <a:p>
            <a:r>
              <a:rPr lang="en-US" dirty="0" smtClean="0"/>
              <a:t>Make sure your answers are formatted correctly after you paste. </a:t>
            </a:r>
          </a:p>
        </p:txBody>
      </p:sp>
    </p:spTree>
    <p:extLst>
      <p:ext uri="{BB962C8B-B14F-4D97-AF65-F5344CB8AC3E}">
        <p14:creationId xmlns:p14="http://schemas.microsoft.com/office/powerpoint/2010/main" val="76758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The Other Gates</vt:lpstr>
      <vt:lpstr>XOR (Exclusive OR)</vt:lpstr>
      <vt:lpstr>XNOR (Exclusively NOT OR  or NOT XOR) </vt:lpstr>
      <vt:lpstr>Complete Worksheet</vt:lpstr>
    </vt:vector>
  </TitlesOfParts>
  <Company>HISD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Other Gates</dc:title>
  <dc:creator>Rendon, Isiana</dc:creator>
  <cp:lastModifiedBy>Rendon, Isiana</cp:lastModifiedBy>
  <cp:revision>4</cp:revision>
  <dcterms:created xsi:type="dcterms:W3CDTF">2016-11-03T02:17:04Z</dcterms:created>
  <dcterms:modified xsi:type="dcterms:W3CDTF">2016-11-03T03:39:28Z</dcterms:modified>
</cp:coreProperties>
</file>