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F1A9-C42B-4ED6-9631-F2A5222F75C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DCC2-99A6-4F29-A4F0-11AD47D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-media-cache-ak0.pinimg.com/originals/04/cf/b5/04cfb5666b29655f9852b8bdbeb218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7" y="-297180"/>
            <a:ext cx="11068552" cy="752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427" y="1577442"/>
            <a:ext cx="9144000" cy="2387600"/>
          </a:xfrm>
        </p:spPr>
        <p:txBody>
          <a:bodyPr/>
          <a:lstStyle/>
          <a:p>
            <a:r>
              <a:rPr lang="en-US" dirty="0" smtClean="0"/>
              <a:t>Intro to Flip-Flops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"Flip-flop" is the common name given to two-state devices which offer basic memory for sequential logic operations. Flip-flops are heavily used for digital data storage and transfer and are commonly used in banks called "registers" for the storage of binary numerical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*Note: Sequential logic means order matters and prior history does too as opposed to combinational logic where order doesn’t matter (what we’ve been doing up to now.)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 flip-flop tracks the input, making transitions with match those of the input D. The D stands for "data"; this flip-flop stores the value that is on the data line. It can be thought of as a basic memory cell.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1927"/>
            <a:ext cx="2141844" cy="294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91" y="2956033"/>
            <a:ext cx="2780160" cy="3496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66" y="3549147"/>
            <a:ext cx="4260634" cy="26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Signal  (moving truth table)</a:t>
            </a:r>
            <a:endParaRPr lang="en-US" dirty="0"/>
          </a:p>
        </p:txBody>
      </p:sp>
      <p:pic>
        <p:nvPicPr>
          <p:cNvPr id="2050" name="Picture 2" descr="Image result for clock digital electronics sig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8" y="2240924"/>
            <a:ext cx="6297548" cy="158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33" y="2463017"/>
            <a:ext cx="104775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509" y="4929409"/>
            <a:ext cx="884350" cy="8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in gate form</a:t>
            </a:r>
            <a:endParaRPr lang="en-US" dirty="0"/>
          </a:p>
        </p:txBody>
      </p:sp>
      <p:pic>
        <p:nvPicPr>
          <p:cNvPr id="1026" name="Picture 2" descr="Image result for d flip 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2936425"/>
            <a:ext cx="6546998" cy="257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586733"/>
            <a:ext cx="3505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80" y="2925445"/>
            <a:ext cx="10515600" cy="1325563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DflipflopBreakdown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</a:t>
            </a:r>
            <a:r>
              <a:rPr lang="en-US" dirty="0"/>
              <a:t>registers produce a discrete delay of a digital signal or waveform. A waveform synchronized to a </a:t>
            </a:r>
            <a:r>
              <a:rPr lang="en-US" i="1" dirty="0"/>
              <a:t>clock</a:t>
            </a:r>
            <a:r>
              <a:rPr lang="en-US" dirty="0"/>
              <a:t>, a repeating square wave, is delayed by </a:t>
            </a:r>
            <a:r>
              <a:rPr lang="en-US" b="1" dirty="0"/>
              <a:t>“n”</a:t>
            </a:r>
            <a:r>
              <a:rPr lang="en-US" dirty="0"/>
              <a:t> discrete clock times, where </a:t>
            </a:r>
            <a:r>
              <a:rPr lang="en-US" b="1" dirty="0"/>
              <a:t>“n”</a:t>
            </a:r>
            <a:r>
              <a:rPr lang="en-US" dirty="0"/>
              <a:t> is the number of shift register stages. Thus, a four stage shift register delays “data in” by four clocks to “data out”.</a:t>
            </a:r>
          </a:p>
        </p:txBody>
      </p:sp>
    </p:spTree>
    <p:extLst>
      <p:ext uri="{BB962C8B-B14F-4D97-AF65-F5344CB8AC3E}">
        <p14:creationId xmlns:p14="http://schemas.microsoft.com/office/powerpoint/2010/main" val="330270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02" y="4729677"/>
            <a:ext cx="4452736" cy="1724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8" y="1312146"/>
            <a:ext cx="7943850" cy="3228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04598" y="5407023"/>
            <a:ext cx="365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Does this remind you of anything?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4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BCD to 7-Seg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0227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a shift register out of D flip-flops to automatically create the binary numbers 0-9. Each stage of the shift register (each flip-flop) will create one input. </a:t>
            </a:r>
          </a:p>
          <a:p>
            <a:r>
              <a:rPr lang="en-US" dirty="0" smtClean="0"/>
              <a:t>The !Q of the previous D flip-flop should connect to the next clock (as in the pervious slide) and it should also feed back to the original D input (on the current flip-flop).</a:t>
            </a:r>
          </a:p>
          <a:p>
            <a:r>
              <a:rPr lang="en-US" dirty="0" smtClean="0"/>
              <a:t>Attach this shift register circuit to your original BCD to 7-Seg display circuit so that the end result is a display that changes digits automatically on each clock cycle. </a:t>
            </a:r>
          </a:p>
          <a:p>
            <a:r>
              <a:rPr lang="en-US" dirty="0" smtClean="0"/>
              <a:t>Write an explanation for this new part of your circuit. Explain how the D flip-flops work, how they come together to make a shirt register, and how they produce the digits from 0 – 9. It might be helpful to include a truth table or some other diagram to illustrate your explanation. (Submit your explanation on the HUB.)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 to Flip-Flops</vt:lpstr>
      <vt:lpstr>Flip-Flops</vt:lpstr>
      <vt:lpstr>D flip-flop</vt:lpstr>
      <vt:lpstr>Clock Signal  (moving truth table)</vt:lpstr>
      <vt:lpstr>D flip-flop in gate form</vt:lpstr>
      <vt:lpstr>Open DflipflopBreakdown</vt:lpstr>
      <vt:lpstr>Shift Registers</vt:lpstr>
      <vt:lpstr>Shift Registers</vt:lpstr>
      <vt:lpstr>Auto BCD to 7-Seg Display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Rendon, Isiana</dc:creator>
  <cp:lastModifiedBy>Rendon, Isiana</cp:lastModifiedBy>
  <cp:revision>9</cp:revision>
  <dcterms:created xsi:type="dcterms:W3CDTF">2016-11-10T02:22:35Z</dcterms:created>
  <dcterms:modified xsi:type="dcterms:W3CDTF">2016-11-10T03:51:51Z</dcterms:modified>
</cp:coreProperties>
</file>