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A2FF8E-0C3A-4F50-A328-4BDBA6B7D9D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235389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2FF8E-0C3A-4F50-A328-4BDBA6B7D9D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634452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2FF8E-0C3A-4F50-A328-4BDBA6B7D9D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361587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A2FF8E-0C3A-4F50-A328-4BDBA6B7D9D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504691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A2FF8E-0C3A-4F50-A328-4BDBA6B7D9DD}" type="datetimeFigureOut">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146909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A2FF8E-0C3A-4F50-A328-4BDBA6B7D9DD}"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155781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A2FF8E-0C3A-4F50-A328-4BDBA6B7D9DD}" type="datetimeFigureOut">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4138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A2FF8E-0C3A-4F50-A328-4BDBA6B7D9DD}" type="datetimeFigureOut">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1029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2FF8E-0C3A-4F50-A328-4BDBA6B7D9DD}" type="datetimeFigureOut">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372316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2FF8E-0C3A-4F50-A328-4BDBA6B7D9DD}"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2603764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A2FF8E-0C3A-4F50-A328-4BDBA6B7D9DD}" type="datetimeFigureOut">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67D5E-F919-4630-A0AF-8493E2DB0C3A}" type="slidenum">
              <a:rPr lang="en-US" smtClean="0"/>
              <a:t>‹#›</a:t>
            </a:fld>
            <a:endParaRPr lang="en-US"/>
          </a:p>
        </p:txBody>
      </p:sp>
    </p:spTree>
    <p:extLst>
      <p:ext uri="{BB962C8B-B14F-4D97-AF65-F5344CB8AC3E}">
        <p14:creationId xmlns:p14="http://schemas.microsoft.com/office/powerpoint/2010/main" val="248334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A2FF8E-0C3A-4F50-A328-4BDBA6B7D9DD}" type="datetimeFigureOut">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67D5E-F919-4630-A0AF-8493E2DB0C3A}" type="slidenum">
              <a:rPr lang="en-US" smtClean="0"/>
              <a:t>‹#›</a:t>
            </a:fld>
            <a:endParaRPr lang="en-US"/>
          </a:p>
        </p:txBody>
      </p:sp>
    </p:spTree>
    <p:extLst>
      <p:ext uri="{BB962C8B-B14F-4D97-AF65-F5344CB8AC3E}">
        <p14:creationId xmlns:p14="http://schemas.microsoft.com/office/powerpoint/2010/main" val="2035980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Keyless Lock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382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Keyless Lock</a:t>
            </a:r>
            <a:endParaRPr lang="en-US" dirty="0"/>
          </a:p>
        </p:txBody>
      </p:sp>
      <p:sp>
        <p:nvSpPr>
          <p:cNvPr id="3" name="Content Placeholder 2"/>
          <p:cNvSpPr>
            <a:spLocks noGrp="1"/>
          </p:cNvSpPr>
          <p:nvPr>
            <p:ph idx="1"/>
          </p:nvPr>
        </p:nvSpPr>
        <p:spPr/>
        <p:txBody>
          <a:bodyPr/>
          <a:lstStyle/>
          <a:p>
            <a:r>
              <a:rPr lang="en-US" dirty="0" smtClean="0"/>
              <a:t>You will design a “lock” mechanism that opens when the correct code is entered.</a:t>
            </a:r>
          </a:p>
          <a:p>
            <a:endParaRPr lang="en-US" dirty="0" smtClean="0"/>
          </a:p>
          <a:p>
            <a:r>
              <a:rPr lang="en-US" dirty="0" smtClean="0"/>
              <a:t>First place 5 seven-segment displays in a row and hardwire the negative pins so that the displays will read “</a:t>
            </a:r>
            <a:r>
              <a:rPr lang="en-US" dirty="0" err="1" smtClean="0"/>
              <a:t>OPEn</a:t>
            </a:r>
            <a:r>
              <a:rPr lang="en-US" dirty="0" smtClean="0"/>
              <a:t>” as seen bellow. Use active high displays. Leave the positive pins unconnected for now. </a:t>
            </a:r>
            <a:endParaRPr lang="en-US" dirty="0"/>
          </a:p>
        </p:txBody>
      </p:sp>
      <p:pic>
        <p:nvPicPr>
          <p:cNvPr id="6" name="Picture 5"/>
          <p:cNvPicPr>
            <a:picLocks noChangeAspect="1"/>
          </p:cNvPicPr>
          <p:nvPr/>
        </p:nvPicPr>
        <p:blipFill>
          <a:blip r:embed="rId2"/>
          <a:stretch>
            <a:fillRect/>
          </a:stretch>
        </p:blipFill>
        <p:spPr>
          <a:xfrm>
            <a:off x="6096000" y="4679659"/>
            <a:ext cx="5038725" cy="1800225"/>
          </a:xfrm>
          <a:prstGeom prst="rect">
            <a:avLst/>
          </a:prstGeom>
        </p:spPr>
      </p:pic>
    </p:spTree>
    <p:extLst>
      <p:ext uri="{BB962C8B-B14F-4D97-AF65-F5344CB8AC3E}">
        <p14:creationId xmlns:p14="http://schemas.microsoft.com/office/powerpoint/2010/main" val="114272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Keyless Lock</a:t>
            </a:r>
            <a:endParaRPr lang="en-US" dirty="0"/>
          </a:p>
        </p:txBody>
      </p:sp>
      <p:sp>
        <p:nvSpPr>
          <p:cNvPr id="3" name="Content Placeholder 2"/>
          <p:cNvSpPr>
            <a:spLocks noGrp="1"/>
          </p:cNvSpPr>
          <p:nvPr>
            <p:ph idx="1"/>
          </p:nvPr>
        </p:nvSpPr>
        <p:spPr/>
        <p:txBody>
          <a:bodyPr/>
          <a:lstStyle/>
          <a:p>
            <a:r>
              <a:rPr lang="en-US" dirty="0" smtClean="0"/>
              <a:t>Pick a number from 0 to 9. This will be your “secret code” that will open the lock. </a:t>
            </a:r>
          </a:p>
          <a:p>
            <a:r>
              <a:rPr lang="en-US" dirty="0" smtClean="0"/>
              <a:t>You will need to use SR_FFs to hold the binary bits the user enters in the lock. This is so that the code will only “sent” when the user has finished entering the code and has pressed the “enter button.”</a:t>
            </a:r>
            <a:endParaRPr lang="en-US" dirty="0"/>
          </a:p>
        </p:txBody>
      </p:sp>
    </p:spTree>
    <p:extLst>
      <p:ext uri="{BB962C8B-B14F-4D97-AF65-F5344CB8AC3E}">
        <p14:creationId xmlns:p14="http://schemas.microsoft.com/office/powerpoint/2010/main" val="229246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Keyless Lock Organizational Diagram</a:t>
            </a:r>
            <a:endParaRPr lang="en-US" dirty="0"/>
          </a:p>
        </p:txBody>
      </p:sp>
      <p:pic>
        <p:nvPicPr>
          <p:cNvPr id="4" name="Picture 3"/>
          <p:cNvPicPr>
            <a:picLocks noChangeAspect="1"/>
          </p:cNvPicPr>
          <p:nvPr/>
        </p:nvPicPr>
        <p:blipFill>
          <a:blip r:embed="rId2"/>
          <a:stretch>
            <a:fillRect/>
          </a:stretch>
        </p:blipFill>
        <p:spPr>
          <a:xfrm>
            <a:off x="400050" y="2210784"/>
            <a:ext cx="11791950" cy="3714750"/>
          </a:xfrm>
          <a:prstGeom prst="rect">
            <a:avLst/>
          </a:prstGeom>
        </p:spPr>
      </p:pic>
    </p:spTree>
    <p:extLst>
      <p:ext uri="{BB962C8B-B14F-4D97-AF65-F5344CB8AC3E}">
        <p14:creationId xmlns:p14="http://schemas.microsoft.com/office/powerpoint/2010/main" val="46304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133</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Keyless Lock</vt:lpstr>
      <vt:lpstr>Keyless Lock</vt:lpstr>
      <vt:lpstr>Keyless Lock</vt:lpstr>
      <vt:lpstr>Keyless Lock Organizational Diagram</vt:lpstr>
    </vt:vector>
  </TitlesOfParts>
  <Company>HISD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Rendon, Isiana</dc:creator>
  <cp:lastModifiedBy>Rendon, Isiana</cp:lastModifiedBy>
  <cp:revision>6</cp:revision>
  <dcterms:created xsi:type="dcterms:W3CDTF">2016-12-01T04:08:15Z</dcterms:created>
  <dcterms:modified xsi:type="dcterms:W3CDTF">2016-12-01T05:16:25Z</dcterms:modified>
</cp:coreProperties>
</file>